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  <p:sldMasterId id="2147483675" r:id="rId2"/>
  </p:sldMasterIdLst>
  <p:notesMasterIdLst>
    <p:notesMasterId r:id="rId19"/>
  </p:notesMasterIdLst>
  <p:handoutMasterIdLst>
    <p:handoutMasterId r:id="rId20"/>
  </p:handoutMasterIdLst>
  <p:sldIdLst>
    <p:sldId id="276" r:id="rId3"/>
    <p:sldId id="285" r:id="rId4"/>
    <p:sldId id="288" r:id="rId5"/>
    <p:sldId id="286" r:id="rId6"/>
    <p:sldId id="292" r:id="rId7"/>
    <p:sldId id="297" r:id="rId8"/>
    <p:sldId id="281" r:id="rId9"/>
    <p:sldId id="294" r:id="rId10"/>
    <p:sldId id="299" r:id="rId11"/>
    <p:sldId id="270" r:id="rId12"/>
    <p:sldId id="289" r:id="rId13"/>
    <p:sldId id="295" r:id="rId14"/>
    <p:sldId id="290" r:id="rId15"/>
    <p:sldId id="300" r:id="rId16"/>
    <p:sldId id="301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 Sekhar Chitikela" initials="CSC" lastIdx="1" clrIdx="0">
    <p:extLst>
      <p:ext uri="{19B8F6BF-5375-455C-9EA6-DF929625EA0E}">
        <p15:presenceInfo xmlns:p15="http://schemas.microsoft.com/office/powerpoint/2012/main" userId="S-1-5-21-1250537111-3219000401-956581915-194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7"/>
    <p:restoredTop sz="96208"/>
  </p:normalViewPr>
  <p:slideViewPr>
    <p:cSldViewPr snapToGrid="0" snapToObjects="1" showGuides="1">
      <p:cViewPr varScale="1">
        <p:scale>
          <a:sx n="114" d="100"/>
          <a:sy n="114" d="100"/>
        </p:scale>
        <p:origin x="43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7T17:47:49.174" idx="1">
    <p:pos x="3846" y="4072"/>
    <p:text>https://www.mdpi.com/1996-1073/12/5/946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6C0F27-AC92-4855-BCBA-42C57C11D16B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56B2C92-B99D-4EF2-BDDB-7FCB70D015C3}">
      <dgm:prSet phldrT="[Text]" custT="1"/>
      <dgm:spPr/>
      <dgm:t>
        <a:bodyPr/>
        <a:lstStyle/>
        <a:p>
          <a:r>
            <a:rPr lang="en-US" sz="1600" b="1" u="sng" dirty="0"/>
            <a:t>Power Train</a:t>
          </a:r>
          <a:endParaRPr lang="en-IN" sz="1600" b="1" u="sng" dirty="0"/>
        </a:p>
      </dgm:t>
    </dgm:pt>
    <dgm:pt modelId="{C3C6BA08-312C-468F-B8E4-EAD3AD494367}" type="parTrans" cxnId="{F106D62F-C7D6-42E0-B7BE-3728E68CC5AC}">
      <dgm:prSet/>
      <dgm:spPr/>
      <dgm:t>
        <a:bodyPr/>
        <a:lstStyle/>
        <a:p>
          <a:endParaRPr lang="en-IN" sz="1600"/>
        </a:p>
      </dgm:t>
    </dgm:pt>
    <dgm:pt modelId="{7B3C0BD5-DA64-47C8-84DF-BEB85EB2FA6B}" type="sibTrans" cxnId="{F106D62F-C7D6-42E0-B7BE-3728E68CC5AC}">
      <dgm:prSet/>
      <dgm:spPr/>
      <dgm:t>
        <a:bodyPr/>
        <a:lstStyle/>
        <a:p>
          <a:endParaRPr lang="en-IN" sz="1600"/>
        </a:p>
      </dgm:t>
    </dgm:pt>
    <dgm:pt modelId="{B1ACE2FD-A8F1-4B26-87FB-C2F1A50A172D}">
      <dgm:prSet phldrT="[Text]" custT="1"/>
      <dgm:spPr/>
      <dgm:t>
        <a:bodyPr/>
        <a:lstStyle/>
        <a:p>
          <a:r>
            <a:rPr lang="en-US" sz="1600" b="1" dirty="0"/>
            <a:t>Drive Motor</a:t>
          </a:r>
          <a:endParaRPr lang="en-IN" sz="1600" b="1" dirty="0"/>
        </a:p>
      </dgm:t>
    </dgm:pt>
    <dgm:pt modelId="{F163C775-84E6-4E4A-8FA8-2CE0D6D74396}" type="parTrans" cxnId="{28ACFD80-32F4-4508-9FB6-E9645386AB67}">
      <dgm:prSet/>
      <dgm:spPr/>
      <dgm:t>
        <a:bodyPr/>
        <a:lstStyle/>
        <a:p>
          <a:endParaRPr lang="en-IN" sz="1600"/>
        </a:p>
      </dgm:t>
    </dgm:pt>
    <dgm:pt modelId="{BDB70D3B-698A-4B95-921C-EB1798F2EA34}" type="sibTrans" cxnId="{28ACFD80-32F4-4508-9FB6-E9645386AB67}">
      <dgm:prSet/>
      <dgm:spPr/>
      <dgm:t>
        <a:bodyPr/>
        <a:lstStyle/>
        <a:p>
          <a:endParaRPr lang="en-IN" sz="1600"/>
        </a:p>
      </dgm:t>
    </dgm:pt>
    <dgm:pt modelId="{B717DCCC-48E2-4166-A994-EB442B55A9CB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94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sz="1600" b="1" u="sng" dirty="0"/>
            <a:t>Chassis</a:t>
          </a:r>
          <a:endParaRPr lang="en-IN" sz="1600" b="1" u="sng" dirty="0"/>
        </a:p>
      </dgm:t>
    </dgm:pt>
    <dgm:pt modelId="{754AFFC0-B31E-4B87-91AE-1A3EC24BA458}" type="parTrans" cxnId="{A0394AC8-A2F4-41FB-B30F-88618B667156}">
      <dgm:prSet/>
      <dgm:spPr/>
      <dgm:t>
        <a:bodyPr/>
        <a:lstStyle/>
        <a:p>
          <a:endParaRPr lang="en-IN" sz="1600"/>
        </a:p>
      </dgm:t>
    </dgm:pt>
    <dgm:pt modelId="{04236F48-2384-4AC6-9C61-653523012D78}" type="sibTrans" cxnId="{A0394AC8-A2F4-41FB-B30F-88618B667156}">
      <dgm:prSet/>
      <dgm:spPr/>
      <dgm:t>
        <a:bodyPr/>
        <a:lstStyle/>
        <a:p>
          <a:endParaRPr lang="en-IN" sz="1600"/>
        </a:p>
      </dgm:t>
    </dgm:pt>
    <dgm:pt modelId="{CF6BF95D-0EA8-45CE-881A-121AC92BB10D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94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sz="1600" dirty="0"/>
            <a:t>Steering</a:t>
          </a:r>
          <a:endParaRPr lang="en-IN" sz="1600" dirty="0"/>
        </a:p>
      </dgm:t>
    </dgm:pt>
    <dgm:pt modelId="{C33C3B15-EE89-4DD3-8151-88A00CAF27DF}" type="parTrans" cxnId="{0835B805-69AE-4D9B-B0E6-03B99BB9DD98}">
      <dgm:prSet/>
      <dgm:spPr/>
      <dgm:t>
        <a:bodyPr/>
        <a:lstStyle/>
        <a:p>
          <a:endParaRPr lang="en-IN" sz="1600"/>
        </a:p>
      </dgm:t>
    </dgm:pt>
    <dgm:pt modelId="{36800CF3-389C-474C-8234-D21641F8784E}" type="sibTrans" cxnId="{0835B805-69AE-4D9B-B0E6-03B99BB9DD98}">
      <dgm:prSet/>
      <dgm:spPr/>
      <dgm:t>
        <a:bodyPr/>
        <a:lstStyle/>
        <a:p>
          <a:endParaRPr lang="en-IN" sz="1600"/>
        </a:p>
      </dgm:t>
    </dgm:pt>
    <dgm:pt modelId="{28ECB60E-1546-4105-B124-5C8E7FCD4EA8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94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sz="1600" dirty="0"/>
            <a:t>Brake</a:t>
          </a:r>
          <a:endParaRPr lang="en-IN" sz="1600" dirty="0"/>
        </a:p>
      </dgm:t>
    </dgm:pt>
    <dgm:pt modelId="{919A34B1-57C0-44FB-8B09-6F6F3A7FACF6}" type="parTrans" cxnId="{4DACAE21-0CCB-4263-A95A-65AB0B2BEAA8}">
      <dgm:prSet/>
      <dgm:spPr/>
      <dgm:t>
        <a:bodyPr/>
        <a:lstStyle/>
        <a:p>
          <a:endParaRPr lang="en-IN" sz="1600"/>
        </a:p>
      </dgm:t>
    </dgm:pt>
    <dgm:pt modelId="{7F8D593D-3AC1-485D-8FE6-59C82FF9B55C}" type="sibTrans" cxnId="{4DACAE21-0CCB-4263-A95A-65AB0B2BEAA8}">
      <dgm:prSet/>
      <dgm:spPr/>
      <dgm:t>
        <a:bodyPr/>
        <a:lstStyle/>
        <a:p>
          <a:endParaRPr lang="en-IN" sz="1600"/>
        </a:p>
      </dgm:t>
    </dgm:pt>
    <dgm:pt modelId="{C9C19EDF-7115-431D-9914-A3C01FFF08C3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sz="1600" b="1" u="sng" dirty="0"/>
            <a:t>Electronic System</a:t>
          </a:r>
          <a:endParaRPr lang="en-IN" sz="1600" b="1" u="sng" dirty="0"/>
        </a:p>
      </dgm:t>
    </dgm:pt>
    <dgm:pt modelId="{2503B721-67C6-4E6A-9A44-554EC40C6333}" type="parTrans" cxnId="{78768AF9-6C3E-4C52-8906-CFE400E66E76}">
      <dgm:prSet/>
      <dgm:spPr/>
      <dgm:t>
        <a:bodyPr/>
        <a:lstStyle/>
        <a:p>
          <a:endParaRPr lang="en-IN" sz="1600"/>
        </a:p>
      </dgm:t>
    </dgm:pt>
    <dgm:pt modelId="{10D281E1-193B-490E-AB28-B1A0C6688C64}" type="sibTrans" cxnId="{78768AF9-6C3E-4C52-8906-CFE400E66E76}">
      <dgm:prSet/>
      <dgm:spPr/>
      <dgm:t>
        <a:bodyPr/>
        <a:lstStyle/>
        <a:p>
          <a:endParaRPr lang="en-IN" sz="1600"/>
        </a:p>
      </dgm:t>
    </dgm:pt>
    <dgm:pt modelId="{255F874C-43FA-43D4-BF0F-3545A500929B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sz="1600" b="1" dirty="0"/>
            <a:t>Lighting</a:t>
          </a:r>
          <a:endParaRPr lang="en-IN" sz="1600" b="1" dirty="0"/>
        </a:p>
      </dgm:t>
    </dgm:pt>
    <dgm:pt modelId="{DFA60E4F-592B-432F-A6B7-0271C051E24E}" type="parTrans" cxnId="{D7740FF8-6A3A-4A40-979C-FFCA6CF78F4A}">
      <dgm:prSet/>
      <dgm:spPr/>
      <dgm:t>
        <a:bodyPr/>
        <a:lstStyle/>
        <a:p>
          <a:endParaRPr lang="en-IN" sz="1600"/>
        </a:p>
      </dgm:t>
    </dgm:pt>
    <dgm:pt modelId="{C8DFC919-76E6-4F16-9DA5-9D441B75ED55}" type="sibTrans" cxnId="{D7740FF8-6A3A-4A40-979C-FFCA6CF78F4A}">
      <dgm:prSet/>
      <dgm:spPr/>
      <dgm:t>
        <a:bodyPr/>
        <a:lstStyle/>
        <a:p>
          <a:endParaRPr lang="en-IN" sz="1600"/>
        </a:p>
      </dgm:t>
    </dgm:pt>
    <dgm:pt modelId="{C8B9A41B-8942-40AA-AD2F-3EE1BE6DA7B6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94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sz="1600" dirty="0"/>
            <a:t>Suspension</a:t>
          </a:r>
          <a:endParaRPr lang="en-IN" sz="1600" dirty="0"/>
        </a:p>
      </dgm:t>
    </dgm:pt>
    <dgm:pt modelId="{90727DA7-A1A6-4963-89CB-92C901337622}" type="parTrans" cxnId="{3D3CA0AA-0102-4B7A-B3BB-9333198892DE}">
      <dgm:prSet/>
      <dgm:spPr/>
      <dgm:t>
        <a:bodyPr/>
        <a:lstStyle/>
        <a:p>
          <a:endParaRPr lang="en-IN" sz="1600"/>
        </a:p>
      </dgm:t>
    </dgm:pt>
    <dgm:pt modelId="{0E061468-4991-4E40-88CA-48A134C281D5}" type="sibTrans" cxnId="{3D3CA0AA-0102-4B7A-B3BB-9333198892DE}">
      <dgm:prSet/>
      <dgm:spPr/>
      <dgm:t>
        <a:bodyPr/>
        <a:lstStyle/>
        <a:p>
          <a:endParaRPr lang="en-IN" sz="1600"/>
        </a:p>
      </dgm:t>
    </dgm:pt>
    <dgm:pt modelId="{9C23BA19-AE2D-4A4E-833A-19E3959CB8F4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94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sz="1600" dirty="0"/>
            <a:t>chassis</a:t>
          </a:r>
          <a:endParaRPr lang="en-IN" sz="1600" dirty="0"/>
        </a:p>
      </dgm:t>
    </dgm:pt>
    <dgm:pt modelId="{6F314E14-128B-4CA9-BCE6-51F682BC9398}" type="parTrans" cxnId="{070C88DD-B76D-4EA2-9F4B-4633BAF8267C}">
      <dgm:prSet/>
      <dgm:spPr/>
      <dgm:t>
        <a:bodyPr/>
        <a:lstStyle/>
        <a:p>
          <a:endParaRPr lang="en-IN" sz="1600"/>
        </a:p>
      </dgm:t>
    </dgm:pt>
    <dgm:pt modelId="{6657D5C7-8E8F-4A31-8555-75239E57BE44}" type="sibTrans" cxnId="{070C88DD-B76D-4EA2-9F4B-4633BAF8267C}">
      <dgm:prSet/>
      <dgm:spPr/>
      <dgm:t>
        <a:bodyPr/>
        <a:lstStyle/>
        <a:p>
          <a:endParaRPr lang="en-IN" sz="1600"/>
        </a:p>
      </dgm:t>
    </dgm:pt>
    <dgm:pt modelId="{1FB4C7EF-FF14-462E-AEB6-9F6451A4AE8B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sz="1600" b="1" dirty="0"/>
            <a:t>Battery Pack</a:t>
          </a:r>
          <a:endParaRPr lang="en-IN" sz="1600" b="1" dirty="0"/>
        </a:p>
      </dgm:t>
    </dgm:pt>
    <dgm:pt modelId="{8057E0E5-419A-4229-A822-394737AEBBA4}" type="parTrans" cxnId="{61F7B876-8B40-412E-AE56-9260A02E67BF}">
      <dgm:prSet/>
      <dgm:spPr/>
      <dgm:t>
        <a:bodyPr/>
        <a:lstStyle/>
        <a:p>
          <a:endParaRPr lang="en-IN" sz="1600"/>
        </a:p>
      </dgm:t>
    </dgm:pt>
    <dgm:pt modelId="{FA3B72FD-7E5A-4356-95AF-1FFC7207B623}" type="sibTrans" cxnId="{61F7B876-8B40-412E-AE56-9260A02E67BF}">
      <dgm:prSet/>
      <dgm:spPr/>
      <dgm:t>
        <a:bodyPr/>
        <a:lstStyle/>
        <a:p>
          <a:endParaRPr lang="en-IN" sz="1600"/>
        </a:p>
      </dgm:t>
    </dgm:pt>
    <dgm:pt modelId="{D0F16B2B-ED40-4ADB-A94C-8EBB14977ACF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sz="1600" dirty="0"/>
            <a:t>Diagnostics</a:t>
          </a:r>
          <a:endParaRPr lang="en-IN" sz="1600" dirty="0"/>
        </a:p>
      </dgm:t>
    </dgm:pt>
    <dgm:pt modelId="{CF206494-B966-416F-803B-22DC2EE08401}" type="parTrans" cxnId="{3450FBC7-10D0-47A0-BCB7-4A1B75FDB607}">
      <dgm:prSet/>
      <dgm:spPr/>
      <dgm:t>
        <a:bodyPr/>
        <a:lstStyle/>
        <a:p>
          <a:endParaRPr lang="en-IN" sz="1600"/>
        </a:p>
      </dgm:t>
    </dgm:pt>
    <dgm:pt modelId="{64D7982B-8932-45D2-AD45-28C785003408}" type="sibTrans" cxnId="{3450FBC7-10D0-47A0-BCB7-4A1B75FDB607}">
      <dgm:prSet/>
      <dgm:spPr/>
      <dgm:t>
        <a:bodyPr/>
        <a:lstStyle/>
        <a:p>
          <a:endParaRPr lang="en-IN" sz="1600"/>
        </a:p>
      </dgm:t>
    </dgm:pt>
    <dgm:pt modelId="{9A1D8839-C7DE-4A0A-BF09-6A6D6A94743B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b="1" u="sng" dirty="0"/>
            <a:t>Networking</a:t>
          </a:r>
          <a:endParaRPr lang="en-IN" sz="1600" b="1" u="sng" dirty="0"/>
        </a:p>
      </dgm:t>
    </dgm:pt>
    <dgm:pt modelId="{E0F755B0-F8CD-48C3-8F38-8F1DA9C6DD25}" type="parTrans" cxnId="{8CE68387-739E-497E-8781-EB04B590FA7F}">
      <dgm:prSet/>
      <dgm:spPr/>
      <dgm:t>
        <a:bodyPr/>
        <a:lstStyle/>
        <a:p>
          <a:endParaRPr lang="en-IN" sz="1600"/>
        </a:p>
      </dgm:t>
    </dgm:pt>
    <dgm:pt modelId="{510C241E-3D3B-4A32-B26C-B8FB6C7C7FB9}" type="sibTrans" cxnId="{8CE68387-739E-497E-8781-EB04B590FA7F}">
      <dgm:prSet/>
      <dgm:spPr/>
      <dgm:t>
        <a:bodyPr/>
        <a:lstStyle/>
        <a:p>
          <a:endParaRPr lang="en-IN" sz="1600"/>
        </a:p>
      </dgm:t>
    </dgm:pt>
    <dgm:pt modelId="{17DACDB2-0D0F-47FD-B29B-48436A70A4E5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/>
            <a:t>CAN</a:t>
          </a:r>
          <a:endParaRPr lang="en-IN" sz="1600" dirty="0"/>
        </a:p>
      </dgm:t>
    </dgm:pt>
    <dgm:pt modelId="{FE88CCC1-F1A8-497E-AE22-7D0775B5A9F5}" type="parTrans" cxnId="{D167D10B-3762-41ED-9DCB-4F9B97072286}">
      <dgm:prSet/>
      <dgm:spPr/>
      <dgm:t>
        <a:bodyPr/>
        <a:lstStyle/>
        <a:p>
          <a:endParaRPr lang="en-IN" sz="1600"/>
        </a:p>
      </dgm:t>
    </dgm:pt>
    <dgm:pt modelId="{6E22C691-992C-4716-94EC-07E0197E2DB0}" type="sibTrans" cxnId="{D167D10B-3762-41ED-9DCB-4F9B97072286}">
      <dgm:prSet/>
      <dgm:spPr/>
      <dgm:t>
        <a:bodyPr/>
        <a:lstStyle/>
        <a:p>
          <a:endParaRPr lang="en-IN" sz="1600"/>
        </a:p>
      </dgm:t>
    </dgm:pt>
    <dgm:pt modelId="{0FAE646E-0A58-428C-B892-A5D9B987F6A8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/>
            <a:t>LIN</a:t>
          </a:r>
          <a:endParaRPr lang="en-IN" sz="1600" dirty="0"/>
        </a:p>
      </dgm:t>
    </dgm:pt>
    <dgm:pt modelId="{B5E83373-B776-4E42-AF5C-87F3444A03DC}" type="parTrans" cxnId="{91D1AF68-D702-4DFA-A665-187C2C104199}">
      <dgm:prSet/>
      <dgm:spPr/>
      <dgm:t>
        <a:bodyPr/>
        <a:lstStyle/>
        <a:p>
          <a:endParaRPr lang="en-IN" sz="1600"/>
        </a:p>
      </dgm:t>
    </dgm:pt>
    <dgm:pt modelId="{DDAD3595-057F-4E10-AFA2-BD51E5A47EB1}" type="sibTrans" cxnId="{91D1AF68-D702-4DFA-A665-187C2C104199}">
      <dgm:prSet/>
      <dgm:spPr/>
      <dgm:t>
        <a:bodyPr/>
        <a:lstStyle/>
        <a:p>
          <a:endParaRPr lang="en-IN" sz="1600"/>
        </a:p>
      </dgm:t>
    </dgm:pt>
    <dgm:pt modelId="{21996E9F-373F-4F70-90F6-FFC03AA284A8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 err="1"/>
            <a:t>FlexRay</a:t>
          </a:r>
          <a:endParaRPr lang="en-IN" sz="1600" dirty="0"/>
        </a:p>
      </dgm:t>
    </dgm:pt>
    <dgm:pt modelId="{070EB2A8-7559-4B72-9059-EDFE8BDEA383}" type="parTrans" cxnId="{604DA6AC-3A4F-487E-B4DD-BC27ED913E63}">
      <dgm:prSet/>
      <dgm:spPr/>
      <dgm:t>
        <a:bodyPr/>
        <a:lstStyle/>
        <a:p>
          <a:endParaRPr lang="en-IN" sz="1600"/>
        </a:p>
      </dgm:t>
    </dgm:pt>
    <dgm:pt modelId="{BC3AF614-E782-414C-9C4A-F7F914123A03}" type="sibTrans" cxnId="{604DA6AC-3A4F-487E-B4DD-BC27ED913E63}">
      <dgm:prSet/>
      <dgm:spPr/>
      <dgm:t>
        <a:bodyPr/>
        <a:lstStyle/>
        <a:p>
          <a:endParaRPr lang="en-IN" sz="1600"/>
        </a:p>
      </dgm:t>
    </dgm:pt>
    <dgm:pt modelId="{0C808F81-404C-4C3D-B9C1-A7E07929A8F0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/>
            <a:t>MOST</a:t>
          </a:r>
          <a:endParaRPr lang="en-IN" sz="1600" dirty="0"/>
        </a:p>
      </dgm:t>
    </dgm:pt>
    <dgm:pt modelId="{D6247442-E6BB-4B19-BBB9-407ECE50B99E}" type="parTrans" cxnId="{20E410CE-DA8C-40F5-A6CF-C0C172291E4B}">
      <dgm:prSet/>
      <dgm:spPr/>
      <dgm:t>
        <a:bodyPr/>
        <a:lstStyle/>
        <a:p>
          <a:endParaRPr lang="en-IN" sz="1600"/>
        </a:p>
      </dgm:t>
    </dgm:pt>
    <dgm:pt modelId="{6942DF88-CCEE-450C-8AF8-4C02FA24E8D0}" type="sibTrans" cxnId="{20E410CE-DA8C-40F5-A6CF-C0C172291E4B}">
      <dgm:prSet/>
      <dgm:spPr/>
      <dgm:t>
        <a:bodyPr/>
        <a:lstStyle/>
        <a:p>
          <a:endParaRPr lang="en-IN" sz="1600"/>
        </a:p>
      </dgm:t>
    </dgm:pt>
    <dgm:pt modelId="{DE337234-F926-4C95-AF1A-1DCF65C9E4A3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/>
            <a:t>Bluetooth</a:t>
          </a:r>
          <a:endParaRPr lang="en-IN" sz="1600" dirty="0"/>
        </a:p>
      </dgm:t>
    </dgm:pt>
    <dgm:pt modelId="{1DA37AEA-CA45-4DE9-8AB2-B19E5B8A70A1}" type="parTrans" cxnId="{BB984731-0EC0-4B31-9C66-7C2AA90351A2}">
      <dgm:prSet/>
      <dgm:spPr/>
      <dgm:t>
        <a:bodyPr/>
        <a:lstStyle/>
        <a:p>
          <a:endParaRPr lang="en-IN" sz="1600"/>
        </a:p>
      </dgm:t>
    </dgm:pt>
    <dgm:pt modelId="{0349422B-8775-45EB-A4CC-37FD095B5779}" type="sibTrans" cxnId="{BB984731-0EC0-4B31-9C66-7C2AA90351A2}">
      <dgm:prSet/>
      <dgm:spPr/>
      <dgm:t>
        <a:bodyPr/>
        <a:lstStyle/>
        <a:p>
          <a:endParaRPr lang="en-IN" sz="1600"/>
        </a:p>
      </dgm:t>
    </dgm:pt>
    <dgm:pt modelId="{C21D9EA2-8734-47E5-91E3-F64832BB0B25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/>
            <a:t>Wi-Fi</a:t>
          </a:r>
          <a:endParaRPr lang="en-IN" sz="1600" dirty="0"/>
        </a:p>
      </dgm:t>
    </dgm:pt>
    <dgm:pt modelId="{9FAE42E2-CF8B-457C-A33D-49E0377A9C34}" type="parTrans" cxnId="{626FBE90-C4CE-4DF7-A82A-BA6B825F6699}">
      <dgm:prSet/>
      <dgm:spPr/>
      <dgm:t>
        <a:bodyPr/>
        <a:lstStyle/>
        <a:p>
          <a:endParaRPr lang="en-IN" sz="1600"/>
        </a:p>
      </dgm:t>
    </dgm:pt>
    <dgm:pt modelId="{620F10D3-E316-4B13-85C7-EC7D8B3B3B16}" type="sibTrans" cxnId="{626FBE90-C4CE-4DF7-A82A-BA6B825F6699}">
      <dgm:prSet/>
      <dgm:spPr/>
      <dgm:t>
        <a:bodyPr/>
        <a:lstStyle/>
        <a:p>
          <a:endParaRPr lang="en-IN" sz="1600"/>
        </a:p>
      </dgm:t>
    </dgm:pt>
    <dgm:pt modelId="{E28FBA1C-2568-4C93-A564-EF9AF628450C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b="1" u="sng" dirty="0"/>
            <a:t>Safety and Control</a:t>
          </a:r>
          <a:endParaRPr lang="en-IN" sz="1600" b="1" u="sng" dirty="0"/>
        </a:p>
      </dgm:t>
    </dgm:pt>
    <dgm:pt modelId="{AE76271D-5CD1-4733-BC26-C90DF148B38F}" type="parTrans" cxnId="{6D19A47F-0DA0-4360-8075-ECF942083D80}">
      <dgm:prSet/>
      <dgm:spPr/>
      <dgm:t>
        <a:bodyPr/>
        <a:lstStyle/>
        <a:p>
          <a:endParaRPr lang="en-IN" sz="1600"/>
        </a:p>
      </dgm:t>
    </dgm:pt>
    <dgm:pt modelId="{A54D34A9-21C5-4719-83E1-7B326FB3C684}" type="sibTrans" cxnId="{6D19A47F-0DA0-4360-8075-ECF942083D80}">
      <dgm:prSet/>
      <dgm:spPr/>
      <dgm:t>
        <a:bodyPr/>
        <a:lstStyle/>
        <a:p>
          <a:endParaRPr lang="en-IN" sz="1600"/>
        </a:p>
      </dgm:t>
    </dgm:pt>
    <dgm:pt modelId="{27357962-ACF5-4AAB-9F27-3DDE7E4724D0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/>
            <a:t>Airbag</a:t>
          </a:r>
          <a:endParaRPr lang="en-IN" sz="1600" dirty="0"/>
        </a:p>
      </dgm:t>
    </dgm:pt>
    <dgm:pt modelId="{9BF292DC-A2B0-45DB-BFD3-35C0CCD78879}" type="parTrans" cxnId="{F654E58D-59CA-4D2A-BD07-9ED8967292B6}">
      <dgm:prSet/>
      <dgm:spPr/>
      <dgm:t>
        <a:bodyPr/>
        <a:lstStyle/>
        <a:p>
          <a:endParaRPr lang="en-IN" sz="1600"/>
        </a:p>
      </dgm:t>
    </dgm:pt>
    <dgm:pt modelId="{C7659B06-5907-442D-804E-3DEA01245DA2}" type="sibTrans" cxnId="{F654E58D-59CA-4D2A-BD07-9ED8967292B6}">
      <dgm:prSet/>
      <dgm:spPr/>
      <dgm:t>
        <a:bodyPr/>
        <a:lstStyle/>
        <a:p>
          <a:endParaRPr lang="en-IN" sz="1600"/>
        </a:p>
      </dgm:t>
    </dgm:pt>
    <dgm:pt modelId="{D7B67AD9-4A82-4E3D-95CC-F14AF94DA85F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/>
            <a:t>TPMS</a:t>
          </a:r>
          <a:endParaRPr lang="en-IN" sz="1600" dirty="0"/>
        </a:p>
      </dgm:t>
    </dgm:pt>
    <dgm:pt modelId="{CBC88B40-C813-4E81-80DC-72AD8CDFC366}" type="parTrans" cxnId="{0055723D-CC14-42E2-86F0-777D5DA95AD6}">
      <dgm:prSet/>
      <dgm:spPr/>
      <dgm:t>
        <a:bodyPr/>
        <a:lstStyle/>
        <a:p>
          <a:endParaRPr lang="en-IN" sz="1600"/>
        </a:p>
      </dgm:t>
    </dgm:pt>
    <dgm:pt modelId="{76A7E33C-F887-46B7-B608-FFDD2A095AB5}" type="sibTrans" cxnId="{0055723D-CC14-42E2-86F0-777D5DA95AD6}">
      <dgm:prSet/>
      <dgm:spPr/>
      <dgm:t>
        <a:bodyPr/>
        <a:lstStyle/>
        <a:p>
          <a:endParaRPr lang="en-IN" sz="1600"/>
        </a:p>
      </dgm:t>
    </dgm:pt>
    <dgm:pt modelId="{824EADFC-7080-40D8-814C-F5445EBA024B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/>
            <a:t>Collision Warning</a:t>
          </a:r>
          <a:endParaRPr lang="en-IN" sz="1600" dirty="0"/>
        </a:p>
      </dgm:t>
    </dgm:pt>
    <dgm:pt modelId="{CE0D8AFD-3899-4190-BF0E-1C8D23732AC0}" type="parTrans" cxnId="{EDBBB434-902F-45DA-8BC0-200C88901180}">
      <dgm:prSet/>
      <dgm:spPr/>
      <dgm:t>
        <a:bodyPr/>
        <a:lstStyle/>
        <a:p>
          <a:endParaRPr lang="en-IN" sz="1600"/>
        </a:p>
      </dgm:t>
    </dgm:pt>
    <dgm:pt modelId="{B5B50B42-E736-4E59-9017-5A8868A5B1A1}" type="sibTrans" cxnId="{EDBBB434-902F-45DA-8BC0-200C88901180}">
      <dgm:prSet/>
      <dgm:spPr/>
      <dgm:t>
        <a:bodyPr/>
        <a:lstStyle/>
        <a:p>
          <a:endParaRPr lang="en-IN" sz="1600"/>
        </a:p>
      </dgm:t>
    </dgm:pt>
    <dgm:pt modelId="{B93D4323-5DCA-4721-97FE-34CA671D2938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/>
            <a:t>PAS</a:t>
          </a:r>
          <a:endParaRPr lang="en-IN" sz="1600" dirty="0"/>
        </a:p>
      </dgm:t>
    </dgm:pt>
    <dgm:pt modelId="{B9F82997-7AE2-4B56-92B5-3664CD4F5E9C}" type="parTrans" cxnId="{EEA71E6B-8B54-4963-8112-F436BBBB8018}">
      <dgm:prSet/>
      <dgm:spPr/>
      <dgm:t>
        <a:bodyPr/>
        <a:lstStyle/>
        <a:p>
          <a:endParaRPr lang="en-IN" sz="1600"/>
        </a:p>
      </dgm:t>
    </dgm:pt>
    <dgm:pt modelId="{433C3156-C4D4-417B-BD25-6B6F97929E4F}" type="sibTrans" cxnId="{EEA71E6B-8B54-4963-8112-F436BBBB8018}">
      <dgm:prSet/>
      <dgm:spPr/>
      <dgm:t>
        <a:bodyPr/>
        <a:lstStyle/>
        <a:p>
          <a:endParaRPr lang="en-IN" sz="1600"/>
        </a:p>
      </dgm:t>
    </dgm:pt>
    <dgm:pt modelId="{E8ED6D07-E3C4-4966-88AE-8CD88EE7AB2A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/>
            <a:t>Rear monitor</a:t>
          </a:r>
          <a:endParaRPr lang="en-IN" sz="1600" dirty="0"/>
        </a:p>
      </dgm:t>
    </dgm:pt>
    <dgm:pt modelId="{E994FDD7-6132-4AF9-BF01-BBFC1D774957}" type="parTrans" cxnId="{843753E3-D531-47E5-A9DE-ED6BD468817F}">
      <dgm:prSet/>
      <dgm:spPr/>
      <dgm:t>
        <a:bodyPr/>
        <a:lstStyle/>
        <a:p>
          <a:endParaRPr lang="en-IN" sz="1600"/>
        </a:p>
      </dgm:t>
    </dgm:pt>
    <dgm:pt modelId="{B90CE4C9-0800-4922-99BC-0EEC3DA32350}" type="sibTrans" cxnId="{843753E3-D531-47E5-A9DE-ED6BD468817F}">
      <dgm:prSet/>
      <dgm:spPr/>
      <dgm:t>
        <a:bodyPr/>
        <a:lstStyle/>
        <a:p>
          <a:endParaRPr lang="en-IN" sz="1600"/>
        </a:p>
      </dgm:t>
    </dgm:pt>
    <dgm:pt modelId="{E5796C45-C42B-44FF-A9BF-EED765870AAA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1600" dirty="0"/>
            <a:t>Night Vision</a:t>
          </a:r>
          <a:endParaRPr lang="en-IN" sz="1600" dirty="0"/>
        </a:p>
      </dgm:t>
    </dgm:pt>
    <dgm:pt modelId="{3E90AC56-10C9-4343-AEAA-A8229B1377D2}" type="parTrans" cxnId="{D76AFD82-164D-4EF8-9F2A-05B850224CF0}">
      <dgm:prSet/>
      <dgm:spPr/>
      <dgm:t>
        <a:bodyPr/>
        <a:lstStyle/>
        <a:p>
          <a:endParaRPr lang="en-IN" sz="1600"/>
        </a:p>
      </dgm:t>
    </dgm:pt>
    <dgm:pt modelId="{4192131A-0341-415F-94D8-37BEFD070FCC}" type="sibTrans" cxnId="{D76AFD82-164D-4EF8-9F2A-05B850224CF0}">
      <dgm:prSet/>
      <dgm:spPr/>
      <dgm:t>
        <a:bodyPr/>
        <a:lstStyle/>
        <a:p>
          <a:endParaRPr lang="en-IN" sz="1600"/>
        </a:p>
      </dgm:t>
    </dgm:pt>
    <dgm:pt modelId="{71CD03A9-DBF4-46C1-BD5D-5465C23918B6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b="1" u="sng"/>
            <a:t>Infotainment</a:t>
          </a:r>
          <a:endParaRPr lang="en-IN" sz="1600" b="1" u="sng" dirty="0"/>
        </a:p>
      </dgm:t>
    </dgm:pt>
    <dgm:pt modelId="{9EB86DD1-629B-47DB-9428-99705A4F7495}" type="parTrans" cxnId="{CA13BF69-05CF-40FA-A2DC-404DB0D2827A}">
      <dgm:prSet/>
      <dgm:spPr/>
      <dgm:t>
        <a:bodyPr/>
        <a:lstStyle/>
        <a:p>
          <a:endParaRPr lang="en-IN" sz="1600"/>
        </a:p>
      </dgm:t>
    </dgm:pt>
    <dgm:pt modelId="{20922183-FD43-4850-9FE2-718C0F4A9AFF}" type="sibTrans" cxnId="{CA13BF69-05CF-40FA-A2DC-404DB0D2827A}">
      <dgm:prSet/>
      <dgm:spPr/>
      <dgm:t>
        <a:bodyPr/>
        <a:lstStyle/>
        <a:p>
          <a:endParaRPr lang="en-IN" sz="1600"/>
        </a:p>
      </dgm:t>
    </dgm:pt>
    <dgm:pt modelId="{52DFBBCF-56F7-4652-8CB9-8656BE5B57F4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dirty="0"/>
            <a:t> </a:t>
          </a:r>
          <a:r>
            <a:rPr lang="en-US" sz="1600" b="1" u="sng" dirty="0"/>
            <a:t>Comfort and Control</a:t>
          </a:r>
          <a:endParaRPr lang="en-IN" sz="1600" b="1" u="sng" dirty="0"/>
        </a:p>
      </dgm:t>
    </dgm:pt>
    <dgm:pt modelId="{900E16D8-5FE7-4AB6-8C4C-8F32C8F21ED9}" type="parTrans" cxnId="{3DA52EBE-3C67-4E8B-885D-78B5A8C10D4A}">
      <dgm:prSet/>
      <dgm:spPr/>
      <dgm:t>
        <a:bodyPr/>
        <a:lstStyle/>
        <a:p>
          <a:endParaRPr lang="en-IN" sz="1600"/>
        </a:p>
      </dgm:t>
    </dgm:pt>
    <dgm:pt modelId="{C02371EC-9102-46B8-A338-0B4D08FFC975}" type="sibTrans" cxnId="{3DA52EBE-3C67-4E8B-885D-78B5A8C10D4A}">
      <dgm:prSet/>
      <dgm:spPr/>
      <dgm:t>
        <a:bodyPr/>
        <a:lstStyle/>
        <a:p>
          <a:endParaRPr lang="en-IN" sz="1600"/>
        </a:p>
      </dgm:t>
    </dgm:pt>
    <dgm:pt modelId="{2C94EF56-1B39-432C-8BDC-12E6063FCF15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dirty="0"/>
            <a:t>Power Window</a:t>
          </a:r>
          <a:endParaRPr lang="en-IN" sz="1600" dirty="0"/>
        </a:p>
      </dgm:t>
    </dgm:pt>
    <dgm:pt modelId="{D7A6D66F-4EF5-420A-8781-DD9AC9D7810C}" type="parTrans" cxnId="{99CC4B59-4B3F-4A49-A66A-E1B24316428D}">
      <dgm:prSet/>
      <dgm:spPr/>
      <dgm:t>
        <a:bodyPr/>
        <a:lstStyle/>
        <a:p>
          <a:endParaRPr lang="en-IN" sz="1600"/>
        </a:p>
      </dgm:t>
    </dgm:pt>
    <dgm:pt modelId="{1AC8C3F9-742D-4FDF-8F70-CA316DA1EAB4}" type="sibTrans" cxnId="{99CC4B59-4B3F-4A49-A66A-E1B24316428D}">
      <dgm:prSet/>
      <dgm:spPr/>
      <dgm:t>
        <a:bodyPr/>
        <a:lstStyle/>
        <a:p>
          <a:endParaRPr lang="en-IN" sz="1600"/>
        </a:p>
      </dgm:t>
    </dgm:pt>
    <dgm:pt modelId="{04AD0898-00A2-43F6-9D89-C37DE8E75453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dirty="0"/>
            <a:t>Seat Control</a:t>
          </a:r>
          <a:endParaRPr lang="en-IN" sz="1600" dirty="0"/>
        </a:p>
      </dgm:t>
    </dgm:pt>
    <dgm:pt modelId="{AF10FD30-6D6D-4D5D-993F-015C35D30EC4}" type="parTrans" cxnId="{024BAAE3-5AD2-4EC4-98C4-579B4A47AF5A}">
      <dgm:prSet/>
      <dgm:spPr/>
      <dgm:t>
        <a:bodyPr/>
        <a:lstStyle/>
        <a:p>
          <a:endParaRPr lang="en-IN" sz="1600"/>
        </a:p>
      </dgm:t>
    </dgm:pt>
    <dgm:pt modelId="{004525CF-5ABE-4628-97AA-BE4A04E1A447}" type="sibTrans" cxnId="{024BAAE3-5AD2-4EC4-98C4-579B4A47AF5A}">
      <dgm:prSet/>
      <dgm:spPr/>
      <dgm:t>
        <a:bodyPr/>
        <a:lstStyle/>
        <a:p>
          <a:endParaRPr lang="en-IN" sz="1600"/>
        </a:p>
      </dgm:t>
    </dgm:pt>
    <dgm:pt modelId="{D0B0C6EA-EC76-474B-AA18-A971AC01C9FC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dirty="0"/>
            <a:t>Power door</a:t>
          </a:r>
          <a:endParaRPr lang="en-IN" sz="1600" dirty="0"/>
        </a:p>
      </dgm:t>
    </dgm:pt>
    <dgm:pt modelId="{692F79A0-589D-494F-9CF0-8B810199B7D0}" type="parTrans" cxnId="{E458049F-259F-46A9-87F5-E98370AA1E64}">
      <dgm:prSet/>
      <dgm:spPr/>
      <dgm:t>
        <a:bodyPr/>
        <a:lstStyle/>
        <a:p>
          <a:endParaRPr lang="en-IN" sz="1600"/>
        </a:p>
      </dgm:t>
    </dgm:pt>
    <dgm:pt modelId="{1378D1BD-07DC-480E-8FC0-FD32B7810EF8}" type="sibTrans" cxnId="{E458049F-259F-46A9-87F5-E98370AA1E64}">
      <dgm:prSet/>
      <dgm:spPr/>
      <dgm:t>
        <a:bodyPr/>
        <a:lstStyle/>
        <a:p>
          <a:endParaRPr lang="en-IN" sz="1600"/>
        </a:p>
      </dgm:t>
    </dgm:pt>
    <dgm:pt modelId="{D5BF394B-0E26-4905-8424-2BD4FCC19149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dirty="0"/>
            <a:t>Mirrors/Wiper control</a:t>
          </a:r>
          <a:endParaRPr lang="en-IN" sz="1600" dirty="0"/>
        </a:p>
      </dgm:t>
    </dgm:pt>
    <dgm:pt modelId="{E87284B5-6EF3-44F7-9C1A-B1DDBD7213CA}" type="parTrans" cxnId="{48134D1A-8D76-45A3-938E-B2FD775785D2}">
      <dgm:prSet/>
      <dgm:spPr/>
      <dgm:t>
        <a:bodyPr/>
        <a:lstStyle/>
        <a:p>
          <a:endParaRPr lang="en-IN" sz="1600"/>
        </a:p>
      </dgm:t>
    </dgm:pt>
    <dgm:pt modelId="{815A0581-1AB9-4C2C-B50E-D18A3B332CF9}" type="sibTrans" cxnId="{48134D1A-8D76-45A3-938E-B2FD775785D2}">
      <dgm:prSet/>
      <dgm:spPr/>
      <dgm:t>
        <a:bodyPr/>
        <a:lstStyle/>
        <a:p>
          <a:endParaRPr lang="en-IN" sz="1600"/>
        </a:p>
      </dgm:t>
    </dgm:pt>
    <dgm:pt modelId="{60F9D8A0-192F-4D0D-B444-2E2D87C3A793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dirty="0"/>
            <a:t>HVAC</a:t>
          </a:r>
          <a:endParaRPr lang="en-IN" sz="1600" dirty="0"/>
        </a:p>
      </dgm:t>
    </dgm:pt>
    <dgm:pt modelId="{FBBB3C11-D756-4D82-BFEA-12828F2CFA15}" type="parTrans" cxnId="{EABA2285-A32E-4BEA-9A1F-84A0F91A628A}">
      <dgm:prSet/>
      <dgm:spPr/>
      <dgm:t>
        <a:bodyPr/>
        <a:lstStyle/>
        <a:p>
          <a:endParaRPr lang="en-IN" sz="1600"/>
        </a:p>
      </dgm:t>
    </dgm:pt>
    <dgm:pt modelId="{7741F140-BC6D-4B9B-9B7F-E639DBD04270}" type="sibTrans" cxnId="{EABA2285-A32E-4BEA-9A1F-84A0F91A628A}">
      <dgm:prSet/>
      <dgm:spPr/>
      <dgm:t>
        <a:bodyPr/>
        <a:lstStyle/>
        <a:p>
          <a:endParaRPr lang="en-IN" sz="1600"/>
        </a:p>
      </dgm:t>
    </dgm:pt>
    <dgm:pt modelId="{810981FF-19F4-4785-9A2F-AD4848E1D800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dirty="0"/>
            <a:t>GPS/Navigation</a:t>
          </a:r>
          <a:endParaRPr lang="en-IN" sz="1600" dirty="0"/>
        </a:p>
      </dgm:t>
    </dgm:pt>
    <dgm:pt modelId="{C9AED9A5-9A3B-4DD6-BAA6-5D8E239FCA9C}" type="sibTrans" cxnId="{42D311F0-A770-400E-A5B0-45FFD91677AC}">
      <dgm:prSet/>
      <dgm:spPr/>
      <dgm:t>
        <a:bodyPr/>
        <a:lstStyle/>
        <a:p>
          <a:endParaRPr lang="en-IN" sz="1600"/>
        </a:p>
      </dgm:t>
    </dgm:pt>
    <dgm:pt modelId="{FF924456-9F36-4B4C-A828-8120B8632EE0}" type="parTrans" cxnId="{42D311F0-A770-400E-A5B0-45FFD91677AC}">
      <dgm:prSet/>
      <dgm:spPr/>
      <dgm:t>
        <a:bodyPr/>
        <a:lstStyle/>
        <a:p>
          <a:endParaRPr lang="en-IN" sz="1600"/>
        </a:p>
      </dgm:t>
    </dgm:pt>
    <dgm:pt modelId="{E6F82EA4-33D1-4559-811C-2330ED355D2F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dirty="0"/>
            <a:t>Entertainment</a:t>
          </a:r>
          <a:endParaRPr lang="en-IN" sz="1600" dirty="0"/>
        </a:p>
      </dgm:t>
    </dgm:pt>
    <dgm:pt modelId="{CE645674-331E-4FFC-8CED-6F7A9BDF2E39}" type="sibTrans" cxnId="{B5B5FBBE-C851-4EEA-96FF-AE13C07070AB}">
      <dgm:prSet/>
      <dgm:spPr/>
      <dgm:t>
        <a:bodyPr/>
        <a:lstStyle/>
        <a:p>
          <a:endParaRPr lang="en-IN" sz="1600"/>
        </a:p>
      </dgm:t>
    </dgm:pt>
    <dgm:pt modelId="{7B07A215-B749-4B28-8EED-71AF8BEA70C4}" type="parTrans" cxnId="{B5B5FBBE-C851-4EEA-96FF-AE13C07070AB}">
      <dgm:prSet/>
      <dgm:spPr/>
      <dgm:t>
        <a:bodyPr/>
        <a:lstStyle/>
        <a:p>
          <a:endParaRPr lang="en-IN" sz="1600"/>
        </a:p>
      </dgm:t>
    </dgm:pt>
    <dgm:pt modelId="{22EC4D72-CD78-4A92-9197-65B496407B22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dirty="0"/>
            <a:t>Connectivity</a:t>
          </a:r>
          <a:endParaRPr lang="en-IN" sz="1600" dirty="0"/>
        </a:p>
      </dgm:t>
    </dgm:pt>
    <dgm:pt modelId="{FE72541F-21F1-4A6A-AD7A-C41252ED6BF9}" type="sibTrans" cxnId="{AF9444D6-F404-4809-9073-8E9D08AA0E0F}">
      <dgm:prSet/>
      <dgm:spPr/>
      <dgm:t>
        <a:bodyPr/>
        <a:lstStyle/>
        <a:p>
          <a:endParaRPr lang="en-IN" sz="1600"/>
        </a:p>
      </dgm:t>
    </dgm:pt>
    <dgm:pt modelId="{7DB637C5-D774-423D-9C8F-3919683239F8}" type="parTrans" cxnId="{AF9444D6-F404-4809-9073-8E9D08AA0E0F}">
      <dgm:prSet/>
      <dgm:spPr/>
      <dgm:t>
        <a:bodyPr/>
        <a:lstStyle/>
        <a:p>
          <a:endParaRPr lang="en-IN" sz="1600"/>
        </a:p>
      </dgm:t>
    </dgm:pt>
    <dgm:pt modelId="{6CAB4517-ED99-4517-A5E0-4D7231AA6125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dirty="0"/>
            <a:t>Car Audio</a:t>
          </a:r>
          <a:endParaRPr lang="en-IN" sz="1600" dirty="0"/>
        </a:p>
      </dgm:t>
    </dgm:pt>
    <dgm:pt modelId="{FC56839A-32CB-435F-9550-2FF35E0AD131}" type="sibTrans" cxnId="{E363BB65-BD40-469C-9408-FA9951997F5C}">
      <dgm:prSet/>
      <dgm:spPr/>
      <dgm:t>
        <a:bodyPr/>
        <a:lstStyle/>
        <a:p>
          <a:endParaRPr lang="en-IN" sz="1600"/>
        </a:p>
      </dgm:t>
    </dgm:pt>
    <dgm:pt modelId="{3F2E4B6D-B23E-4401-8E9F-A57A6C7FFAE1}" type="parTrans" cxnId="{E363BB65-BD40-469C-9408-FA9951997F5C}">
      <dgm:prSet/>
      <dgm:spPr/>
      <dgm:t>
        <a:bodyPr/>
        <a:lstStyle/>
        <a:p>
          <a:endParaRPr lang="en-IN" sz="1600"/>
        </a:p>
      </dgm:t>
    </dgm:pt>
    <dgm:pt modelId="{73E8F15A-5B84-4A7D-9128-876C0B1836A8}">
      <dgm:prSet phldrT="[Text]" custT="1"/>
      <dgm:spPr>
        <a:solidFill>
          <a:srgbClr val="C0F8D9"/>
        </a:solidFill>
      </dgm:spPr>
      <dgm:t>
        <a:bodyPr/>
        <a:lstStyle/>
        <a:p>
          <a:r>
            <a:rPr lang="en-US" sz="1600" dirty="0"/>
            <a:t>Dashboard</a:t>
          </a:r>
          <a:endParaRPr lang="en-IN" sz="1600" dirty="0"/>
        </a:p>
      </dgm:t>
    </dgm:pt>
    <dgm:pt modelId="{2860E53A-DC9D-4F4D-879C-DDACFBA6F7A5}" type="sibTrans" cxnId="{61646556-5686-44F4-81D0-3F3B9F787392}">
      <dgm:prSet/>
      <dgm:spPr/>
      <dgm:t>
        <a:bodyPr/>
        <a:lstStyle/>
        <a:p>
          <a:endParaRPr lang="en-IN" sz="1600"/>
        </a:p>
      </dgm:t>
    </dgm:pt>
    <dgm:pt modelId="{3190EB26-B012-4D4C-BD50-D79480148D28}" type="parTrans" cxnId="{61646556-5686-44F4-81D0-3F3B9F787392}">
      <dgm:prSet/>
      <dgm:spPr/>
      <dgm:t>
        <a:bodyPr/>
        <a:lstStyle/>
        <a:p>
          <a:endParaRPr lang="en-IN" sz="1600"/>
        </a:p>
      </dgm:t>
    </dgm:pt>
    <dgm:pt modelId="{0B015219-05BD-4C34-BB76-7AFE58D86F1C}" type="pres">
      <dgm:prSet presAssocID="{116C0F27-AC92-4855-BCBA-42C57C11D16B}" presName="Name0" presStyleCnt="0">
        <dgm:presLayoutVars>
          <dgm:dir/>
          <dgm:resizeHandles val="exact"/>
        </dgm:presLayoutVars>
      </dgm:prSet>
      <dgm:spPr/>
    </dgm:pt>
    <dgm:pt modelId="{95C88EA4-E20D-4EEE-9BF8-F37ADD0547AA}" type="pres">
      <dgm:prSet presAssocID="{D56B2C92-B99D-4EF2-BDDB-7FCB70D015C3}" presName="node" presStyleLbl="node1" presStyleIdx="0" presStyleCnt="7">
        <dgm:presLayoutVars>
          <dgm:bulletEnabled val="1"/>
        </dgm:presLayoutVars>
      </dgm:prSet>
      <dgm:spPr/>
    </dgm:pt>
    <dgm:pt modelId="{31D0ADC9-6FA9-44C8-AAB1-CB34A38E384A}" type="pres">
      <dgm:prSet presAssocID="{7B3C0BD5-DA64-47C8-84DF-BEB85EB2FA6B}" presName="sibTrans" presStyleCnt="0"/>
      <dgm:spPr/>
    </dgm:pt>
    <dgm:pt modelId="{E42BAAC8-9E5E-49B3-8812-FB230600CDD2}" type="pres">
      <dgm:prSet presAssocID="{B717DCCC-48E2-4166-A994-EB442B55A9CB}" presName="node" presStyleLbl="node1" presStyleIdx="1" presStyleCnt="7">
        <dgm:presLayoutVars>
          <dgm:bulletEnabled val="1"/>
        </dgm:presLayoutVars>
      </dgm:prSet>
      <dgm:spPr/>
    </dgm:pt>
    <dgm:pt modelId="{E21E8DB0-0E5F-4EEB-8813-2A1D07E86F6E}" type="pres">
      <dgm:prSet presAssocID="{04236F48-2384-4AC6-9C61-653523012D78}" presName="sibTrans" presStyleCnt="0"/>
      <dgm:spPr/>
    </dgm:pt>
    <dgm:pt modelId="{DB205838-595A-4D6F-9754-A5F690A3FDEE}" type="pres">
      <dgm:prSet presAssocID="{C9C19EDF-7115-431D-9914-A3C01FFF08C3}" presName="node" presStyleLbl="node1" presStyleIdx="2" presStyleCnt="7">
        <dgm:presLayoutVars>
          <dgm:bulletEnabled val="1"/>
        </dgm:presLayoutVars>
      </dgm:prSet>
      <dgm:spPr/>
    </dgm:pt>
    <dgm:pt modelId="{8B06EFCD-31CD-4A45-9101-C96555FF4159}" type="pres">
      <dgm:prSet presAssocID="{10D281E1-193B-490E-AB28-B1A0C6688C64}" presName="sibTrans" presStyleCnt="0"/>
      <dgm:spPr/>
    </dgm:pt>
    <dgm:pt modelId="{1567B28B-D4F7-44F1-BAF4-47A01673F28C}" type="pres">
      <dgm:prSet presAssocID="{9A1D8839-C7DE-4A0A-BF09-6A6D6A94743B}" presName="node" presStyleLbl="node1" presStyleIdx="3" presStyleCnt="7">
        <dgm:presLayoutVars>
          <dgm:bulletEnabled val="1"/>
        </dgm:presLayoutVars>
      </dgm:prSet>
      <dgm:spPr/>
    </dgm:pt>
    <dgm:pt modelId="{11329FC2-F755-4907-8363-16331684476E}" type="pres">
      <dgm:prSet presAssocID="{510C241E-3D3B-4A32-B26C-B8FB6C7C7FB9}" presName="sibTrans" presStyleCnt="0"/>
      <dgm:spPr/>
    </dgm:pt>
    <dgm:pt modelId="{B691EC26-56DF-4AC2-81D3-3204C21B15BC}" type="pres">
      <dgm:prSet presAssocID="{E28FBA1C-2568-4C93-A564-EF9AF628450C}" presName="node" presStyleLbl="node1" presStyleIdx="4" presStyleCnt="7">
        <dgm:presLayoutVars>
          <dgm:bulletEnabled val="1"/>
        </dgm:presLayoutVars>
      </dgm:prSet>
      <dgm:spPr/>
    </dgm:pt>
    <dgm:pt modelId="{49DF7770-1334-40A8-B602-87507EF2B900}" type="pres">
      <dgm:prSet presAssocID="{A54D34A9-21C5-4719-83E1-7B326FB3C684}" presName="sibTrans" presStyleCnt="0"/>
      <dgm:spPr/>
    </dgm:pt>
    <dgm:pt modelId="{FEF5B8B1-55BD-4651-979D-70311AACBDA0}" type="pres">
      <dgm:prSet presAssocID="{71CD03A9-DBF4-46C1-BD5D-5465C23918B6}" presName="node" presStyleLbl="node1" presStyleIdx="5" presStyleCnt="7" custLinFactNeighborX="1">
        <dgm:presLayoutVars>
          <dgm:bulletEnabled val="1"/>
        </dgm:presLayoutVars>
      </dgm:prSet>
      <dgm:spPr/>
    </dgm:pt>
    <dgm:pt modelId="{71AF2AAE-C24D-4326-B973-8A7E35DCA090}" type="pres">
      <dgm:prSet presAssocID="{20922183-FD43-4850-9FE2-718C0F4A9AFF}" presName="sibTrans" presStyleCnt="0"/>
      <dgm:spPr/>
    </dgm:pt>
    <dgm:pt modelId="{21372C33-364F-4001-8C87-08273E5EA100}" type="pres">
      <dgm:prSet presAssocID="{52DFBBCF-56F7-4652-8CB9-8656BE5B57F4}" presName="node" presStyleLbl="node1" presStyleIdx="6" presStyleCnt="7">
        <dgm:presLayoutVars>
          <dgm:bulletEnabled val="1"/>
        </dgm:presLayoutVars>
      </dgm:prSet>
      <dgm:spPr/>
    </dgm:pt>
  </dgm:ptLst>
  <dgm:cxnLst>
    <dgm:cxn modelId="{0835B805-69AE-4D9B-B0E6-03B99BB9DD98}" srcId="{B717DCCC-48E2-4166-A994-EB442B55A9CB}" destId="{CF6BF95D-0EA8-45CE-881A-121AC92BB10D}" srcOrd="0" destOrd="0" parTransId="{C33C3B15-EE89-4DD3-8151-88A00CAF27DF}" sibTransId="{36800CF3-389C-474C-8234-D21641F8784E}"/>
    <dgm:cxn modelId="{EC58A906-CCAA-460A-A06C-EE183598E0DA}" type="presOf" srcId="{28ECB60E-1546-4105-B124-5C8E7FCD4EA8}" destId="{E42BAAC8-9E5E-49B3-8812-FB230600CDD2}" srcOrd="0" destOrd="2" presId="urn:microsoft.com/office/officeart/2005/8/layout/hList6"/>
    <dgm:cxn modelId="{D167D10B-3762-41ED-9DCB-4F9B97072286}" srcId="{9A1D8839-C7DE-4A0A-BF09-6A6D6A94743B}" destId="{17DACDB2-0D0F-47FD-B29B-48436A70A4E5}" srcOrd="0" destOrd="0" parTransId="{FE88CCC1-F1A8-497E-AE22-7D0775B5A9F5}" sibTransId="{6E22C691-992C-4716-94EC-07E0197E2DB0}"/>
    <dgm:cxn modelId="{D4579213-BB6D-443C-8B4C-3BDCED13707C}" type="presOf" srcId="{E5796C45-C42B-44FF-A9BF-EED765870AAA}" destId="{B691EC26-56DF-4AC2-81D3-3204C21B15BC}" srcOrd="0" destOrd="6" presId="urn:microsoft.com/office/officeart/2005/8/layout/hList6"/>
    <dgm:cxn modelId="{48134D1A-8D76-45A3-938E-B2FD775785D2}" srcId="{52DFBBCF-56F7-4652-8CB9-8656BE5B57F4}" destId="{D5BF394B-0E26-4905-8424-2BD4FCC19149}" srcOrd="3" destOrd="0" parTransId="{E87284B5-6EF3-44F7-9C1A-B1DDBD7213CA}" sibTransId="{815A0581-1AB9-4C2C-B50E-D18A3B332CF9}"/>
    <dgm:cxn modelId="{4DACAE21-0CCB-4263-A95A-65AB0B2BEAA8}" srcId="{B717DCCC-48E2-4166-A994-EB442B55A9CB}" destId="{28ECB60E-1546-4105-B124-5C8E7FCD4EA8}" srcOrd="1" destOrd="0" parTransId="{919A34B1-57C0-44FB-8B09-6F6F3A7FACF6}" sibTransId="{7F8D593D-3AC1-485D-8FE6-59C82FF9B55C}"/>
    <dgm:cxn modelId="{04F79527-D1BC-446D-BB3D-D7E9A62DA59F}" type="presOf" srcId="{71CD03A9-DBF4-46C1-BD5D-5465C23918B6}" destId="{FEF5B8B1-55BD-4651-979D-70311AACBDA0}" srcOrd="0" destOrd="0" presId="urn:microsoft.com/office/officeart/2005/8/layout/hList6"/>
    <dgm:cxn modelId="{F75B2A2F-3821-418B-849D-D29B40E548F9}" type="presOf" srcId="{DE337234-F926-4C95-AF1A-1DCF65C9E4A3}" destId="{1567B28B-D4F7-44F1-BAF4-47A01673F28C}" srcOrd="0" destOrd="5" presId="urn:microsoft.com/office/officeart/2005/8/layout/hList6"/>
    <dgm:cxn modelId="{F106D62F-C7D6-42E0-B7BE-3728E68CC5AC}" srcId="{116C0F27-AC92-4855-BCBA-42C57C11D16B}" destId="{D56B2C92-B99D-4EF2-BDDB-7FCB70D015C3}" srcOrd="0" destOrd="0" parTransId="{C3C6BA08-312C-468F-B8E4-EAD3AD494367}" sibTransId="{7B3C0BD5-DA64-47C8-84DF-BEB85EB2FA6B}"/>
    <dgm:cxn modelId="{C490FF30-BF04-4DA1-9303-787F9EB8871B}" type="presOf" srcId="{E28FBA1C-2568-4C93-A564-EF9AF628450C}" destId="{B691EC26-56DF-4AC2-81D3-3204C21B15BC}" srcOrd="0" destOrd="0" presId="urn:microsoft.com/office/officeart/2005/8/layout/hList6"/>
    <dgm:cxn modelId="{BB984731-0EC0-4B31-9C66-7C2AA90351A2}" srcId="{9A1D8839-C7DE-4A0A-BF09-6A6D6A94743B}" destId="{DE337234-F926-4C95-AF1A-1DCF65C9E4A3}" srcOrd="4" destOrd="0" parTransId="{1DA37AEA-CA45-4DE9-8AB2-B19E5B8A70A1}" sibTransId="{0349422B-8775-45EB-A4CC-37FD095B5779}"/>
    <dgm:cxn modelId="{EDBBB434-902F-45DA-8BC0-200C88901180}" srcId="{E28FBA1C-2568-4C93-A564-EF9AF628450C}" destId="{824EADFC-7080-40D8-814C-F5445EBA024B}" srcOrd="2" destOrd="0" parTransId="{CE0D8AFD-3899-4190-BF0E-1C8D23732AC0}" sibTransId="{B5B50B42-E736-4E59-9017-5A8868A5B1A1}"/>
    <dgm:cxn modelId="{0055723D-CC14-42E2-86F0-777D5DA95AD6}" srcId="{E28FBA1C-2568-4C93-A564-EF9AF628450C}" destId="{D7B67AD9-4A82-4E3D-95CC-F14AF94DA85F}" srcOrd="1" destOrd="0" parTransId="{CBC88B40-C813-4E81-80DC-72AD8CDFC366}" sibTransId="{76A7E33C-F887-46B7-B608-FFDD2A095AB5}"/>
    <dgm:cxn modelId="{6854103F-2379-45DC-827A-7A6633FE76D8}" type="presOf" srcId="{824EADFC-7080-40D8-814C-F5445EBA024B}" destId="{B691EC26-56DF-4AC2-81D3-3204C21B15BC}" srcOrd="0" destOrd="3" presId="urn:microsoft.com/office/officeart/2005/8/layout/hList6"/>
    <dgm:cxn modelId="{A2902965-667E-46A0-91E2-F4673A4EF0B6}" type="presOf" srcId="{B1ACE2FD-A8F1-4B26-87FB-C2F1A50A172D}" destId="{95C88EA4-E20D-4EEE-9BF8-F37ADD0547AA}" srcOrd="0" destOrd="1" presId="urn:microsoft.com/office/officeart/2005/8/layout/hList6"/>
    <dgm:cxn modelId="{D1C5AB45-E40D-4159-808D-94403DAE716F}" type="presOf" srcId="{52DFBBCF-56F7-4652-8CB9-8656BE5B57F4}" destId="{21372C33-364F-4001-8C87-08273E5EA100}" srcOrd="0" destOrd="0" presId="urn:microsoft.com/office/officeart/2005/8/layout/hList6"/>
    <dgm:cxn modelId="{E363BB65-BD40-469C-9408-FA9951997F5C}" srcId="{71CD03A9-DBF4-46C1-BD5D-5465C23918B6}" destId="{6CAB4517-ED99-4517-A5E0-4D7231AA6125}" srcOrd="1" destOrd="0" parTransId="{3F2E4B6D-B23E-4401-8E9F-A57A6C7FFAE1}" sibTransId="{FC56839A-32CB-435F-9550-2FF35E0AD131}"/>
    <dgm:cxn modelId="{91D1AF68-D702-4DFA-A665-187C2C104199}" srcId="{9A1D8839-C7DE-4A0A-BF09-6A6D6A94743B}" destId="{0FAE646E-0A58-428C-B892-A5D9B987F6A8}" srcOrd="1" destOrd="0" parTransId="{B5E83373-B776-4E42-AF5C-87F3444A03DC}" sibTransId="{DDAD3595-057F-4E10-AFA2-BD51E5A47EB1}"/>
    <dgm:cxn modelId="{CA13BF69-05CF-40FA-A2DC-404DB0D2827A}" srcId="{116C0F27-AC92-4855-BCBA-42C57C11D16B}" destId="{71CD03A9-DBF4-46C1-BD5D-5465C23918B6}" srcOrd="5" destOrd="0" parTransId="{9EB86DD1-629B-47DB-9428-99705A4F7495}" sibTransId="{20922183-FD43-4850-9FE2-718C0F4A9AFF}"/>
    <dgm:cxn modelId="{7A9DC96A-F3E8-42F2-8F2A-F802A31B76C5}" type="presOf" srcId="{6CAB4517-ED99-4517-A5E0-4D7231AA6125}" destId="{FEF5B8B1-55BD-4651-979D-70311AACBDA0}" srcOrd="0" destOrd="2" presId="urn:microsoft.com/office/officeart/2005/8/layout/hList6"/>
    <dgm:cxn modelId="{EEA71E6B-8B54-4963-8112-F436BBBB8018}" srcId="{E28FBA1C-2568-4C93-A564-EF9AF628450C}" destId="{B93D4323-5DCA-4721-97FE-34CA671D2938}" srcOrd="3" destOrd="0" parTransId="{B9F82997-7AE2-4B56-92B5-3664CD4F5E9C}" sibTransId="{433C3156-C4D4-417B-BD25-6B6F97929E4F}"/>
    <dgm:cxn modelId="{09CCC552-601F-4AFD-AC88-EB17670EEA28}" type="presOf" srcId="{CF6BF95D-0EA8-45CE-881A-121AC92BB10D}" destId="{E42BAAC8-9E5E-49B3-8812-FB230600CDD2}" srcOrd="0" destOrd="1" presId="urn:microsoft.com/office/officeart/2005/8/layout/hList6"/>
    <dgm:cxn modelId="{303EEF53-E305-4E73-811F-EE51390D2265}" type="presOf" srcId="{60F9D8A0-192F-4D0D-B444-2E2D87C3A793}" destId="{21372C33-364F-4001-8C87-08273E5EA100}" srcOrd="0" destOrd="5" presId="urn:microsoft.com/office/officeart/2005/8/layout/hList6"/>
    <dgm:cxn modelId="{61646556-5686-44F4-81D0-3F3B9F787392}" srcId="{71CD03A9-DBF4-46C1-BD5D-5465C23918B6}" destId="{73E8F15A-5B84-4A7D-9128-876C0B1836A8}" srcOrd="0" destOrd="0" parTransId="{3190EB26-B012-4D4C-BD50-D79480148D28}" sibTransId="{2860E53A-DC9D-4F4D-879C-DDACFBA6F7A5}"/>
    <dgm:cxn modelId="{61F7B876-8B40-412E-AE56-9260A02E67BF}" srcId="{C9C19EDF-7115-431D-9914-A3C01FFF08C3}" destId="{1FB4C7EF-FF14-462E-AEB6-9F6451A4AE8B}" srcOrd="0" destOrd="0" parTransId="{8057E0E5-419A-4229-A822-394737AEBBA4}" sibTransId="{FA3B72FD-7E5A-4356-95AF-1FFC7207B623}"/>
    <dgm:cxn modelId="{579FDA57-37E6-4331-B715-5D71E80B61AE}" type="presOf" srcId="{E8ED6D07-E3C4-4966-88AE-8CD88EE7AB2A}" destId="{B691EC26-56DF-4AC2-81D3-3204C21B15BC}" srcOrd="0" destOrd="5" presId="urn:microsoft.com/office/officeart/2005/8/layout/hList6"/>
    <dgm:cxn modelId="{99CC4B59-4B3F-4A49-A66A-E1B24316428D}" srcId="{52DFBBCF-56F7-4652-8CB9-8656BE5B57F4}" destId="{2C94EF56-1B39-432C-8BDC-12E6063FCF15}" srcOrd="1" destOrd="0" parTransId="{D7A6D66F-4EF5-420A-8781-DD9AC9D7810C}" sibTransId="{1AC8C3F9-742D-4FDF-8F70-CA316DA1EAB4}"/>
    <dgm:cxn modelId="{AD297B5A-497D-45A6-83D0-38543FBE45FD}" type="presOf" srcId="{255F874C-43FA-43D4-BF0F-3545A500929B}" destId="{DB205838-595A-4D6F-9754-A5F690A3FDEE}" srcOrd="0" destOrd="2" presId="urn:microsoft.com/office/officeart/2005/8/layout/hList6"/>
    <dgm:cxn modelId="{DE37D77B-1FC6-4A49-BF76-D752CD863B77}" type="presOf" srcId="{0FAE646E-0A58-428C-B892-A5D9B987F6A8}" destId="{1567B28B-D4F7-44F1-BAF4-47A01673F28C}" srcOrd="0" destOrd="2" presId="urn:microsoft.com/office/officeart/2005/8/layout/hList6"/>
    <dgm:cxn modelId="{BD67F97C-86F4-42A2-BA2C-44C0948D6C7E}" type="presOf" srcId="{C21D9EA2-8734-47E5-91E3-F64832BB0B25}" destId="{1567B28B-D4F7-44F1-BAF4-47A01673F28C}" srcOrd="0" destOrd="6" presId="urn:microsoft.com/office/officeart/2005/8/layout/hList6"/>
    <dgm:cxn modelId="{6D19A47F-0DA0-4360-8075-ECF942083D80}" srcId="{116C0F27-AC92-4855-BCBA-42C57C11D16B}" destId="{E28FBA1C-2568-4C93-A564-EF9AF628450C}" srcOrd="4" destOrd="0" parTransId="{AE76271D-5CD1-4733-BC26-C90DF148B38F}" sibTransId="{A54D34A9-21C5-4719-83E1-7B326FB3C684}"/>
    <dgm:cxn modelId="{28ACFD80-32F4-4508-9FB6-E9645386AB67}" srcId="{D56B2C92-B99D-4EF2-BDDB-7FCB70D015C3}" destId="{B1ACE2FD-A8F1-4B26-87FB-C2F1A50A172D}" srcOrd="0" destOrd="0" parTransId="{F163C775-84E6-4E4A-8FA8-2CE0D6D74396}" sibTransId="{BDB70D3B-698A-4B95-921C-EB1798F2EA34}"/>
    <dgm:cxn modelId="{D76AFD82-164D-4EF8-9F2A-05B850224CF0}" srcId="{E28FBA1C-2568-4C93-A564-EF9AF628450C}" destId="{E5796C45-C42B-44FF-A9BF-EED765870AAA}" srcOrd="5" destOrd="0" parTransId="{3E90AC56-10C9-4343-AEAA-A8229B1377D2}" sibTransId="{4192131A-0341-415F-94D8-37BEFD070FCC}"/>
    <dgm:cxn modelId="{EABA2285-A32E-4BEA-9A1F-84A0F91A628A}" srcId="{52DFBBCF-56F7-4652-8CB9-8656BE5B57F4}" destId="{60F9D8A0-192F-4D0D-B444-2E2D87C3A793}" srcOrd="4" destOrd="0" parTransId="{FBBB3C11-D756-4D82-BFEA-12828F2CFA15}" sibTransId="{7741F140-BC6D-4B9B-9B7F-E639DBD04270}"/>
    <dgm:cxn modelId="{E1D0E285-896F-4E5E-98CF-968E0EBE5A84}" type="presOf" srcId="{D5BF394B-0E26-4905-8424-2BD4FCC19149}" destId="{21372C33-364F-4001-8C87-08273E5EA100}" srcOrd="0" destOrd="4" presId="urn:microsoft.com/office/officeart/2005/8/layout/hList6"/>
    <dgm:cxn modelId="{8CE68387-739E-497E-8781-EB04B590FA7F}" srcId="{116C0F27-AC92-4855-BCBA-42C57C11D16B}" destId="{9A1D8839-C7DE-4A0A-BF09-6A6D6A94743B}" srcOrd="3" destOrd="0" parTransId="{E0F755B0-F8CD-48C3-8F38-8F1DA9C6DD25}" sibTransId="{510C241E-3D3B-4A32-B26C-B8FB6C7C7FB9}"/>
    <dgm:cxn modelId="{AF87EB87-1B3C-416B-81DB-026DE1AECDF7}" type="presOf" srcId="{B93D4323-5DCA-4721-97FE-34CA671D2938}" destId="{B691EC26-56DF-4AC2-81D3-3204C21B15BC}" srcOrd="0" destOrd="4" presId="urn:microsoft.com/office/officeart/2005/8/layout/hList6"/>
    <dgm:cxn modelId="{5269F089-2A9E-44D8-B35B-EB50988B0419}" type="presOf" srcId="{D7B67AD9-4A82-4E3D-95CC-F14AF94DA85F}" destId="{B691EC26-56DF-4AC2-81D3-3204C21B15BC}" srcOrd="0" destOrd="2" presId="urn:microsoft.com/office/officeart/2005/8/layout/hList6"/>
    <dgm:cxn modelId="{F654E58D-59CA-4D2A-BD07-9ED8967292B6}" srcId="{E28FBA1C-2568-4C93-A564-EF9AF628450C}" destId="{27357962-ACF5-4AAB-9F27-3DDE7E4724D0}" srcOrd="0" destOrd="0" parTransId="{9BF292DC-A2B0-45DB-BFD3-35C0CCD78879}" sibTransId="{C7659B06-5907-442D-804E-3DEA01245DA2}"/>
    <dgm:cxn modelId="{626FBE90-C4CE-4DF7-A82A-BA6B825F6699}" srcId="{9A1D8839-C7DE-4A0A-BF09-6A6D6A94743B}" destId="{C21D9EA2-8734-47E5-91E3-F64832BB0B25}" srcOrd="5" destOrd="0" parTransId="{9FAE42E2-CF8B-457C-A33D-49E0377A9C34}" sibTransId="{620F10D3-E316-4B13-85C7-EC7D8B3B3B16}"/>
    <dgm:cxn modelId="{A7D20391-2ED6-4317-A765-6E6573D7F755}" type="presOf" srcId="{2C94EF56-1B39-432C-8BDC-12E6063FCF15}" destId="{21372C33-364F-4001-8C87-08273E5EA100}" srcOrd="0" destOrd="2" presId="urn:microsoft.com/office/officeart/2005/8/layout/hList6"/>
    <dgm:cxn modelId="{97BB0E94-2195-41E6-9524-DC432AC7DDC3}" type="presOf" srcId="{22EC4D72-CD78-4A92-9197-65B496407B22}" destId="{FEF5B8B1-55BD-4651-979D-70311AACBDA0}" srcOrd="0" destOrd="3" presId="urn:microsoft.com/office/officeart/2005/8/layout/hList6"/>
    <dgm:cxn modelId="{E6D28295-6EF5-4E3D-A87E-F3BAC43A9408}" type="presOf" srcId="{1FB4C7EF-FF14-462E-AEB6-9F6451A4AE8B}" destId="{DB205838-595A-4D6F-9754-A5F690A3FDEE}" srcOrd="0" destOrd="1" presId="urn:microsoft.com/office/officeart/2005/8/layout/hList6"/>
    <dgm:cxn modelId="{E458049F-259F-46A9-87F5-E98370AA1E64}" srcId="{52DFBBCF-56F7-4652-8CB9-8656BE5B57F4}" destId="{D0B0C6EA-EC76-474B-AA18-A971AC01C9FC}" srcOrd="0" destOrd="0" parTransId="{692F79A0-589D-494F-9CF0-8B810199B7D0}" sibTransId="{1378D1BD-07DC-480E-8FC0-FD32B7810EF8}"/>
    <dgm:cxn modelId="{6141D8A5-6A5C-4702-BB0C-688F8D140B43}" type="presOf" srcId="{C9C19EDF-7115-431D-9914-A3C01FFF08C3}" destId="{DB205838-595A-4D6F-9754-A5F690A3FDEE}" srcOrd="0" destOrd="0" presId="urn:microsoft.com/office/officeart/2005/8/layout/hList6"/>
    <dgm:cxn modelId="{3D3CA0AA-0102-4B7A-B3BB-9333198892DE}" srcId="{B717DCCC-48E2-4166-A994-EB442B55A9CB}" destId="{C8B9A41B-8942-40AA-AD2F-3EE1BE6DA7B6}" srcOrd="2" destOrd="0" parTransId="{90727DA7-A1A6-4963-89CB-92C901337622}" sibTransId="{0E061468-4991-4E40-88CA-48A134C281D5}"/>
    <dgm:cxn modelId="{604DA6AC-3A4F-487E-B4DD-BC27ED913E63}" srcId="{9A1D8839-C7DE-4A0A-BF09-6A6D6A94743B}" destId="{21996E9F-373F-4F70-90F6-FFC03AA284A8}" srcOrd="2" destOrd="0" parTransId="{070EB2A8-7559-4B72-9059-EDFE8BDEA383}" sibTransId="{BC3AF614-E782-414C-9C4A-F7F914123A03}"/>
    <dgm:cxn modelId="{8204C9B1-9868-4991-A8A6-293C5D8EA53B}" type="presOf" srcId="{9C23BA19-AE2D-4A4E-833A-19E3959CB8F4}" destId="{E42BAAC8-9E5E-49B3-8812-FB230600CDD2}" srcOrd="0" destOrd="4" presId="urn:microsoft.com/office/officeart/2005/8/layout/hList6"/>
    <dgm:cxn modelId="{DE5105B2-2FCE-4695-99DE-F1DF4CFF3339}" type="presOf" srcId="{73E8F15A-5B84-4A7D-9128-876C0B1836A8}" destId="{FEF5B8B1-55BD-4651-979D-70311AACBDA0}" srcOrd="0" destOrd="1" presId="urn:microsoft.com/office/officeart/2005/8/layout/hList6"/>
    <dgm:cxn modelId="{42410FB2-C789-4A50-ADB4-E023501D2A8E}" type="presOf" srcId="{17DACDB2-0D0F-47FD-B29B-48436A70A4E5}" destId="{1567B28B-D4F7-44F1-BAF4-47A01673F28C}" srcOrd="0" destOrd="1" presId="urn:microsoft.com/office/officeart/2005/8/layout/hList6"/>
    <dgm:cxn modelId="{AE5EF8B6-3B22-4D5C-8B4E-387D75EFDE7E}" type="presOf" srcId="{0C808F81-404C-4C3D-B9C1-A7E07929A8F0}" destId="{1567B28B-D4F7-44F1-BAF4-47A01673F28C}" srcOrd="0" destOrd="4" presId="urn:microsoft.com/office/officeart/2005/8/layout/hList6"/>
    <dgm:cxn modelId="{B81BD0BB-C1A2-4052-9AC2-ACB065858AF3}" type="presOf" srcId="{C8B9A41B-8942-40AA-AD2F-3EE1BE6DA7B6}" destId="{E42BAAC8-9E5E-49B3-8812-FB230600CDD2}" srcOrd="0" destOrd="3" presId="urn:microsoft.com/office/officeart/2005/8/layout/hList6"/>
    <dgm:cxn modelId="{3DA52EBE-3C67-4E8B-885D-78B5A8C10D4A}" srcId="{116C0F27-AC92-4855-BCBA-42C57C11D16B}" destId="{52DFBBCF-56F7-4652-8CB9-8656BE5B57F4}" srcOrd="6" destOrd="0" parTransId="{900E16D8-5FE7-4AB6-8C4C-8F32C8F21ED9}" sibTransId="{C02371EC-9102-46B8-A338-0B4D08FFC975}"/>
    <dgm:cxn modelId="{B5B5FBBE-C851-4EEA-96FF-AE13C07070AB}" srcId="{71CD03A9-DBF4-46C1-BD5D-5465C23918B6}" destId="{E6F82EA4-33D1-4559-811C-2330ED355D2F}" srcOrd="3" destOrd="0" parTransId="{7B07A215-B749-4B28-8EED-71AF8BEA70C4}" sibTransId="{CE645674-331E-4FFC-8CED-6F7A9BDF2E39}"/>
    <dgm:cxn modelId="{C8BA09C0-DC64-4564-8F59-B48F9AC1B433}" type="presOf" srcId="{116C0F27-AC92-4855-BCBA-42C57C11D16B}" destId="{0B015219-05BD-4C34-BB76-7AFE58D86F1C}" srcOrd="0" destOrd="0" presId="urn:microsoft.com/office/officeart/2005/8/layout/hList6"/>
    <dgm:cxn modelId="{2C4BE3C7-FD6D-4A5C-A1E1-D64E5EB813CC}" type="presOf" srcId="{9A1D8839-C7DE-4A0A-BF09-6A6D6A94743B}" destId="{1567B28B-D4F7-44F1-BAF4-47A01673F28C}" srcOrd="0" destOrd="0" presId="urn:microsoft.com/office/officeart/2005/8/layout/hList6"/>
    <dgm:cxn modelId="{3450FBC7-10D0-47A0-BCB7-4A1B75FDB607}" srcId="{C9C19EDF-7115-431D-9914-A3C01FFF08C3}" destId="{D0F16B2B-ED40-4ADB-A94C-8EBB14977ACF}" srcOrd="2" destOrd="0" parTransId="{CF206494-B966-416F-803B-22DC2EE08401}" sibTransId="{64D7982B-8932-45D2-AD45-28C785003408}"/>
    <dgm:cxn modelId="{A0394AC8-A2F4-41FB-B30F-88618B667156}" srcId="{116C0F27-AC92-4855-BCBA-42C57C11D16B}" destId="{B717DCCC-48E2-4166-A994-EB442B55A9CB}" srcOrd="1" destOrd="0" parTransId="{754AFFC0-B31E-4B87-91AE-1A3EC24BA458}" sibTransId="{04236F48-2384-4AC6-9C61-653523012D78}"/>
    <dgm:cxn modelId="{226C9AC9-58FC-4D1D-AD16-58136D2253EB}" type="presOf" srcId="{04AD0898-00A2-43F6-9D89-C37DE8E75453}" destId="{21372C33-364F-4001-8C87-08273E5EA100}" srcOrd="0" destOrd="3" presId="urn:microsoft.com/office/officeart/2005/8/layout/hList6"/>
    <dgm:cxn modelId="{20E410CE-DA8C-40F5-A6CF-C0C172291E4B}" srcId="{9A1D8839-C7DE-4A0A-BF09-6A6D6A94743B}" destId="{0C808F81-404C-4C3D-B9C1-A7E07929A8F0}" srcOrd="3" destOrd="0" parTransId="{D6247442-E6BB-4B19-BBB9-407ECE50B99E}" sibTransId="{6942DF88-CCEE-450C-8AF8-4C02FA24E8D0}"/>
    <dgm:cxn modelId="{A31483D2-80D1-4E5E-B00B-74FF667C15BA}" type="presOf" srcId="{21996E9F-373F-4F70-90F6-FFC03AA284A8}" destId="{1567B28B-D4F7-44F1-BAF4-47A01673F28C}" srcOrd="0" destOrd="3" presId="urn:microsoft.com/office/officeart/2005/8/layout/hList6"/>
    <dgm:cxn modelId="{AF9444D6-F404-4809-9073-8E9D08AA0E0F}" srcId="{71CD03A9-DBF4-46C1-BD5D-5465C23918B6}" destId="{22EC4D72-CD78-4A92-9197-65B496407B22}" srcOrd="2" destOrd="0" parTransId="{7DB637C5-D774-423D-9C8F-3919683239F8}" sibTransId="{FE72541F-21F1-4A6A-AD7A-C41252ED6BF9}"/>
    <dgm:cxn modelId="{655CC4DA-6C7B-42C4-8220-F063EA677191}" type="presOf" srcId="{B717DCCC-48E2-4166-A994-EB442B55A9CB}" destId="{E42BAAC8-9E5E-49B3-8812-FB230600CDD2}" srcOrd="0" destOrd="0" presId="urn:microsoft.com/office/officeart/2005/8/layout/hList6"/>
    <dgm:cxn modelId="{4FD535DB-7A94-40DD-A05C-1E12590A190F}" type="presOf" srcId="{810981FF-19F4-4785-9A2F-AD4848E1D800}" destId="{FEF5B8B1-55BD-4651-979D-70311AACBDA0}" srcOrd="0" destOrd="5" presId="urn:microsoft.com/office/officeart/2005/8/layout/hList6"/>
    <dgm:cxn modelId="{070C88DD-B76D-4EA2-9F4B-4633BAF8267C}" srcId="{B717DCCC-48E2-4166-A994-EB442B55A9CB}" destId="{9C23BA19-AE2D-4A4E-833A-19E3959CB8F4}" srcOrd="3" destOrd="0" parTransId="{6F314E14-128B-4CA9-BCE6-51F682BC9398}" sibTransId="{6657D5C7-8E8F-4A31-8555-75239E57BE44}"/>
    <dgm:cxn modelId="{48E49ADD-0429-456F-A757-C77291CFDC8C}" type="presOf" srcId="{D0B0C6EA-EC76-474B-AA18-A971AC01C9FC}" destId="{21372C33-364F-4001-8C87-08273E5EA100}" srcOrd="0" destOrd="1" presId="urn:microsoft.com/office/officeart/2005/8/layout/hList6"/>
    <dgm:cxn modelId="{684519E1-780A-41ED-964B-9E3809DB318C}" type="presOf" srcId="{D56B2C92-B99D-4EF2-BDDB-7FCB70D015C3}" destId="{95C88EA4-E20D-4EEE-9BF8-F37ADD0547AA}" srcOrd="0" destOrd="0" presId="urn:microsoft.com/office/officeart/2005/8/layout/hList6"/>
    <dgm:cxn modelId="{911F25E1-6A35-4DA5-AC63-3DFAC8A3122C}" type="presOf" srcId="{27357962-ACF5-4AAB-9F27-3DDE7E4724D0}" destId="{B691EC26-56DF-4AC2-81D3-3204C21B15BC}" srcOrd="0" destOrd="1" presId="urn:microsoft.com/office/officeart/2005/8/layout/hList6"/>
    <dgm:cxn modelId="{843753E3-D531-47E5-A9DE-ED6BD468817F}" srcId="{E28FBA1C-2568-4C93-A564-EF9AF628450C}" destId="{E8ED6D07-E3C4-4966-88AE-8CD88EE7AB2A}" srcOrd="4" destOrd="0" parTransId="{E994FDD7-6132-4AF9-BF01-BBFC1D774957}" sibTransId="{B90CE4C9-0800-4922-99BC-0EEC3DA32350}"/>
    <dgm:cxn modelId="{024BAAE3-5AD2-4EC4-98C4-579B4A47AF5A}" srcId="{52DFBBCF-56F7-4652-8CB9-8656BE5B57F4}" destId="{04AD0898-00A2-43F6-9D89-C37DE8E75453}" srcOrd="2" destOrd="0" parTransId="{AF10FD30-6D6D-4D5D-993F-015C35D30EC4}" sibTransId="{004525CF-5ABE-4628-97AA-BE4A04E1A447}"/>
    <dgm:cxn modelId="{2B024BE7-D4A5-4A4E-BE6A-C30EF10CB637}" type="presOf" srcId="{E6F82EA4-33D1-4559-811C-2330ED355D2F}" destId="{FEF5B8B1-55BD-4651-979D-70311AACBDA0}" srcOrd="0" destOrd="4" presId="urn:microsoft.com/office/officeart/2005/8/layout/hList6"/>
    <dgm:cxn modelId="{42D311F0-A770-400E-A5B0-45FFD91677AC}" srcId="{71CD03A9-DBF4-46C1-BD5D-5465C23918B6}" destId="{810981FF-19F4-4785-9A2F-AD4848E1D800}" srcOrd="4" destOrd="0" parTransId="{FF924456-9F36-4B4C-A828-8120B8632EE0}" sibTransId="{C9AED9A5-9A3B-4DD6-BAA6-5D8E239FCA9C}"/>
    <dgm:cxn modelId="{D7740FF8-6A3A-4A40-979C-FFCA6CF78F4A}" srcId="{C9C19EDF-7115-431D-9914-A3C01FFF08C3}" destId="{255F874C-43FA-43D4-BF0F-3545A500929B}" srcOrd="1" destOrd="0" parTransId="{DFA60E4F-592B-432F-A6B7-0271C051E24E}" sibTransId="{C8DFC919-76E6-4F16-9DA5-9D441B75ED55}"/>
    <dgm:cxn modelId="{78768AF9-6C3E-4C52-8906-CFE400E66E76}" srcId="{116C0F27-AC92-4855-BCBA-42C57C11D16B}" destId="{C9C19EDF-7115-431D-9914-A3C01FFF08C3}" srcOrd="2" destOrd="0" parTransId="{2503B721-67C6-4E6A-9A44-554EC40C6333}" sibTransId="{10D281E1-193B-490E-AB28-B1A0C6688C64}"/>
    <dgm:cxn modelId="{43D837FB-EC4F-4873-B7D5-6DAA38152B96}" type="presOf" srcId="{D0F16B2B-ED40-4ADB-A94C-8EBB14977ACF}" destId="{DB205838-595A-4D6F-9754-A5F690A3FDEE}" srcOrd="0" destOrd="3" presId="urn:microsoft.com/office/officeart/2005/8/layout/hList6"/>
    <dgm:cxn modelId="{4FEF29AC-E22C-40B1-9843-945772BA2264}" type="presParOf" srcId="{0B015219-05BD-4C34-BB76-7AFE58D86F1C}" destId="{95C88EA4-E20D-4EEE-9BF8-F37ADD0547AA}" srcOrd="0" destOrd="0" presId="urn:microsoft.com/office/officeart/2005/8/layout/hList6"/>
    <dgm:cxn modelId="{32619E8A-F6D5-44E5-9F68-FE04073F5EA4}" type="presParOf" srcId="{0B015219-05BD-4C34-BB76-7AFE58D86F1C}" destId="{31D0ADC9-6FA9-44C8-AAB1-CB34A38E384A}" srcOrd="1" destOrd="0" presId="urn:microsoft.com/office/officeart/2005/8/layout/hList6"/>
    <dgm:cxn modelId="{A03AA9DC-5ADE-4C4F-8B84-7C086C474025}" type="presParOf" srcId="{0B015219-05BD-4C34-BB76-7AFE58D86F1C}" destId="{E42BAAC8-9E5E-49B3-8812-FB230600CDD2}" srcOrd="2" destOrd="0" presId="urn:microsoft.com/office/officeart/2005/8/layout/hList6"/>
    <dgm:cxn modelId="{FA259E48-3474-45D3-89A2-AD92496BBF00}" type="presParOf" srcId="{0B015219-05BD-4C34-BB76-7AFE58D86F1C}" destId="{E21E8DB0-0E5F-4EEB-8813-2A1D07E86F6E}" srcOrd="3" destOrd="0" presId="urn:microsoft.com/office/officeart/2005/8/layout/hList6"/>
    <dgm:cxn modelId="{389A5F71-44B8-4710-8037-7AC31DAFB229}" type="presParOf" srcId="{0B015219-05BD-4C34-BB76-7AFE58D86F1C}" destId="{DB205838-595A-4D6F-9754-A5F690A3FDEE}" srcOrd="4" destOrd="0" presId="urn:microsoft.com/office/officeart/2005/8/layout/hList6"/>
    <dgm:cxn modelId="{86E92AFA-6349-4BB9-BD27-F8382D5EE65E}" type="presParOf" srcId="{0B015219-05BD-4C34-BB76-7AFE58D86F1C}" destId="{8B06EFCD-31CD-4A45-9101-C96555FF4159}" srcOrd="5" destOrd="0" presId="urn:microsoft.com/office/officeart/2005/8/layout/hList6"/>
    <dgm:cxn modelId="{7AAE5A9F-01C8-47E5-AEAC-4BB0FC5CA90C}" type="presParOf" srcId="{0B015219-05BD-4C34-BB76-7AFE58D86F1C}" destId="{1567B28B-D4F7-44F1-BAF4-47A01673F28C}" srcOrd="6" destOrd="0" presId="urn:microsoft.com/office/officeart/2005/8/layout/hList6"/>
    <dgm:cxn modelId="{A31FCCCE-7A5A-4F35-AB34-7767F46A9954}" type="presParOf" srcId="{0B015219-05BD-4C34-BB76-7AFE58D86F1C}" destId="{11329FC2-F755-4907-8363-16331684476E}" srcOrd="7" destOrd="0" presId="urn:microsoft.com/office/officeart/2005/8/layout/hList6"/>
    <dgm:cxn modelId="{97A0E989-0BDD-4160-A999-0BD596E8A045}" type="presParOf" srcId="{0B015219-05BD-4C34-BB76-7AFE58D86F1C}" destId="{B691EC26-56DF-4AC2-81D3-3204C21B15BC}" srcOrd="8" destOrd="0" presId="urn:microsoft.com/office/officeart/2005/8/layout/hList6"/>
    <dgm:cxn modelId="{419EC60D-FB99-4F7C-8A35-D3CEB876F66D}" type="presParOf" srcId="{0B015219-05BD-4C34-BB76-7AFE58D86F1C}" destId="{49DF7770-1334-40A8-B602-87507EF2B900}" srcOrd="9" destOrd="0" presId="urn:microsoft.com/office/officeart/2005/8/layout/hList6"/>
    <dgm:cxn modelId="{49A97124-6749-4B55-A1AB-6FC1869A73E3}" type="presParOf" srcId="{0B015219-05BD-4C34-BB76-7AFE58D86F1C}" destId="{FEF5B8B1-55BD-4651-979D-70311AACBDA0}" srcOrd="10" destOrd="0" presId="urn:microsoft.com/office/officeart/2005/8/layout/hList6"/>
    <dgm:cxn modelId="{63DA1339-5973-48F9-831D-D6C639B003EB}" type="presParOf" srcId="{0B015219-05BD-4C34-BB76-7AFE58D86F1C}" destId="{71AF2AAE-C24D-4326-B973-8A7E35DCA090}" srcOrd="11" destOrd="0" presId="urn:microsoft.com/office/officeart/2005/8/layout/hList6"/>
    <dgm:cxn modelId="{B56C452A-620A-4E88-B64D-C6C78A2FCCE7}" type="presParOf" srcId="{0B015219-05BD-4C34-BB76-7AFE58D86F1C}" destId="{21372C33-364F-4001-8C87-08273E5EA100}" srcOrd="12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04A157-978D-4B62-87D5-F0A32C41A3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84DCB77-D9C8-40AF-9D6B-35EF0C8219BA}">
      <dgm:prSet phldrT="[Text]" custT="1"/>
      <dgm:spPr/>
      <dgm:t>
        <a:bodyPr/>
        <a:lstStyle/>
        <a:p>
          <a:r>
            <a:rPr lang="en-US" sz="1500" dirty="0"/>
            <a:t>Power Train</a:t>
          </a:r>
        </a:p>
        <a:p>
          <a:r>
            <a:rPr lang="en-US" sz="1500" dirty="0"/>
            <a:t>(~60 to 80%)</a:t>
          </a:r>
          <a:endParaRPr lang="en-IN" sz="1500" dirty="0"/>
        </a:p>
      </dgm:t>
    </dgm:pt>
    <dgm:pt modelId="{BF54683C-BA35-491B-A737-4CFAA767BE33}" type="parTrans" cxnId="{8FF25699-3F0D-46BB-8E9A-1CC78ED1AFEB}">
      <dgm:prSet/>
      <dgm:spPr/>
      <dgm:t>
        <a:bodyPr/>
        <a:lstStyle/>
        <a:p>
          <a:endParaRPr lang="en-IN" sz="1500"/>
        </a:p>
      </dgm:t>
    </dgm:pt>
    <dgm:pt modelId="{75B9F5FC-8FB5-44DD-AFC2-A8FCF31B7FCC}" type="sibTrans" cxnId="{8FF25699-3F0D-46BB-8E9A-1CC78ED1AFEB}">
      <dgm:prSet/>
      <dgm:spPr/>
      <dgm:t>
        <a:bodyPr/>
        <a:lstStyle/>
        <a:p>
          <a:endParaRPr lang="en-IN" sz="1500"/>
        </a:p>
      </dgm:t>
    </dgm:pt>
    <dgm:pt modelId="{684DE61D-56BB-419F-BD51-5FF5E8D15A8D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5875" cap="flat" cmpd="sng" algn="ctr">
          <a:solidFill>
            <a:srgbClr val="1CADE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0955" tIns="13970" rIns="20955" bIns="13970" numCol="1" spcCol="1270" anchor="ctr" anchorCtr="0"/>
        <a:lstStyle/>
        <a:p>
          <a:r>
            <a:rPr lang="en-US" sz="1100" kern="1200" dirty="0"/>
            <a:t>Speed </a:t>
          </a: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Limit</a:t>
          </a:r>
        </a:p>
        <a:p>
          <a:r>
            <a:rPr lang="en-US" sz="1100" kern="1200" dirty="0"/>
            <a:t>Eco Drive ON</a:t>
          </a:r>
        </a:p>
      </dgm:t>
    </dgm:pt>
    <dgm:pt modelId="{AB56199C-9374-4137-ACCB-4889AF9C0900}" type="parTrans" cxnId="{68DA9630-2861-41C8-ADB4-3EB5E1CCB540}">
      <dgm:prSet/>
      <dgm:spPr/>
      <dgm:t>
        <a:bodyPr/>
        <a:lstStyle/>
        <a:p>
          <a:endParaRPr lang="en-IN" sz="1500"/>
        </a:p>
      </dgm:t>
    </dgm:pt>
    <dgm:pt modelId="{87AFEAA8-989A-4EEC-848A-35B8EA49AAD6}" type="sibTrans" cxnId="{68DA9630-2861-41C8-ADB4-3EB5E1CCB540}">
      <dgm:prSet/>
      <dgm:spPr/>
      <dgm:t>
        <a:bodyPr/>
        <a:lstStyle/>
        <a:p>
          <a:endParaRPr lang="en-IN" sz="1500"/>
        </a:p>
      </dgm:t>
    </dgm:pt>
    <dgm:pt modelId="{91AFE808-CA1D-45E6-8B3A-B618CDED7ED1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5875" cap="flat" cmpd="sng" algn="ctr">
          <a:solidFill>
            <a:srgbClr val="1CADE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0955" tIns="13970" rIns="20955" bIns="13970" numCol="1" spcCol="1270" anchor="ctr" anchorCtr="0"/>
        <a:lstStyle/>
        <a:p>
          <a:r>
            <a:rPr lang="en-US" sz="1100" dirty="0"/>
            <a:t>Range Impact</a:t>
          </a:r>
        </a:p>
        <a:p>
          <a:r>
            <a:rPr lang="en-US" sz="1100" dirty="0"/>
            <a:t>~10 to 20%</a:t>
          </a:r>
          <a:endParaRPr lang="en-IN" sz="1100" dirty="0"/>
        </a:p>
      </dgm:t>
    </dgm:pt>
    <dgm:pt modelId="{9C6BDBFB-AE69-498D-A7A0-34244952DB4F}" type="parTrans" cxnId="{5FD83B54-FB7F-4D44-9F54-D46F98CFFD69}">
      <dgm:prSet/>
      <dgm:spPr/>
      <dgm:t>
        <a:bodyPr/>
        <a:lstStyle/>
        <a:p>
          <a:endParaRPr lang="en-IN" sz="1500"/>
        </a:p>
      </dgm:t>
    </dgm:pt>
    <dgm:pt modelId="{459E9EBB-4B8A-49B6-A028-F6F150A1F206}" type="sibTrans" cxnId="{5FD83B54-FB7F-4D44-9F54-D46F98CFFD69}">
      <dgm:prSet/>
      <dgm:spPr/>
      <dgm:t>
        <a:bodyPr/>
        <a:lstStyle/>
        <a:p>
          <a:endParaRPr lang="en-IN" sz="1500"/>
        </a:p>
      </dgm:t>
    </dgm:pt>
    <dgm:pt modelId="{52322340-97A2-4B76-8637-E97EB13A5C6C}">
      <dgm:prSet phldrT="[Text]" custT="1"/>
      <dgm:spPr/>
      <dgm:t>
        <a:bodyPr/>
        <a:lstStyle/>
        <a:p>
          <a:r>
            <a:rPr lang="en-US" sz="1500" dirty="0"/>
            <a:t>IVI</a:t>
          </a:r>
        </a:p>
        <a:p>
          <a:r>
            <a:rPr lang="en-US" sz="1500" dirty="0"/>
            <a:t>(~1to 2 %)</a:t>
          </a:r>
          <a:endParaRPr lang="en-IN" sz="1500" dirty="0"/>
        </a:p>
      </dgm:t>
    </dgm:pt>
    <dgm:pt modelId="{3AD55F21-4882-448C-9C92-1CBF9E0AC294}" type="parTrans" cxnId="{B0A11772-4F13-45DC-ADAE-A64B19D87487}">
      <dgm:prSet/>
      <dgm:spPr/>
      <dgm:t>
        <a:bodyPr/>
        <a:lstStyle/>
        <a:p>
          <a:endParaRPr lang="en-IN"/>
        </a:p>
      </dgm:t>
    </dgm:pt>
    <dgm:pt modelId="{B944D386-96AD-4AB1-829B-2781AB4BE34D}" type="sibTrans" cxnId="{B0A11772-4F13-45DC-ADAE-A64B19D87487}">
      <dgm:prSet/>
      <dgm:spPr/>
      <dgm:t>
        <a:bodyPr/>
        <a:lstStyle/>
        <a:p>
          <a:endParaRPr lang="en-IN"/>
        </a:p>
      </dgm:t>
    </dgm:pt>
    <dgm:pt modelId="{6102A1F4-1CA7-450B-8CD6-C1229A81C6C0}">
      <dgm:prSet phldrT="[Text]"/>
      <dgm:spPr/>
      <dgm:t>
        <a:bodyPr/>
        <a:lstStyle/>
        <a:p>
          <a:r>
            <a:rPr lang="en-US" dirty="0"/>
            <a:t>Brightness Control</a:t>
          </a:r>
        </a:p>
        <a:p>
          <a:r>
            <a:rPr lang="en-US" dirty="0"/>
            <a:t>Audio control</a:t>
          </a:r>
        </a:p>
        <a:p>
          <a:endParaRPr lang="en-US" dirty="0"/>
        </a:p>
      </dgm:t>
    </dgm:pt>
    <dgm:pt modelId="{F084756A-B1CE-4993-B158-8C1E1C1B84ED}" type="parTrans" cxnId="{242B6152-3D99-4D84-985D-2FB4E10A1C55}">
      <dgm:prSet/>
      <dgm:spPr/>
      <dgm:t>
        <a:bodyPr/>
        <a:lstStyle/>
        <a:p>
          <a:endParaRPr lang="en-IN"/>
        </a:p>
      </dgm:t>
    </dgm:pt>
    <dgm:pt modelId="{C75196E8-D7EE-4A57-897F-C2D0BD1914A5}" type="sibTrans" cxnId="{242B6152-3D99-4D84-985D-2FB4E10A1C55}">
      <dgm:prSet/>
      <dgm:spPr/>
      <dgm:t>
        <a:bodyPr/>
        <a:lstStyle/>
        <a:p>
          <a:endParaRPr lang="en-IN"/>
        </a:p>
      </dgm:t>
    </dgm:pt>
    <dgm:pt modelId="{58BF5B99-3854-4F08-B89F-0287C519CEAC}">
      <dgm:prSet phldrT="[Text]"/>
      <dgm:spPr/>
      <dgm:t>
        <a:bodyPr/>
        <a:lstStyle/>
        <a:p>
          <a:r>
            <a:rPr lang="en-US" dirty="0"/>
            <a:t>Range Impact</a:t>
          </a:r>
        </a:p>
        <a:p>
          <a:r>
            <a:rPr lang="en-US" dirty="0"/>
            <a:t>~0.2 to 0.5%</a:t>
          </a:r>
          <a:endParaRPr lang="en-IN" dirty="0"/>
        </a:p>
      </dgm:t>
    </dgm:pt>
    <dgm:pt modelId="{37CD6FFB-D283-4073-AF96-D9D1D5599F1F}" type="parTrans" cxnId="{5B372E6E-26EA-4F95-8C39-174596CE4895}">
      <dgm:prSet/>
      <dgm:spPr/>
      <dgm:t>
        <a:bodyPr/>
        <a:lstStyle/>
        <a:p>
          <a:endParaRPr lang="en-IN"/>
        </a:p>
      </dgm:t>
    </dgm:pt>
    <dgm:pt modelId="{56D499CC-6A30-471F-90A6-0779A2FD3250}" type="sibTrans" cxnId="{5B372E6E-26EA-4F95-8C39-174596CE4895}">
      <dgm:prSet/>
      <dgm:spPr/>
      <dgm:t>
        <a:bodyPr/>
        <a:lstStyle/>
        <a:p>
          <a:endParaRPr lang="en-IN"/>
        </a:p>
      </dgm:t>
    </dgm:pt>
    <dgm:pt modelId="{D2D6F71B-FEA0-495C-8294-8C726B3A995D}">
      <dgm:prSet phldrT="[Text]" custT="1"/>
      <dgm:spPr/>
      <dgm:t>
        <a:bodyPr/>
        <a:lstStyle/>
        <a:p>
          <a:r>
            <a:rPr lang="en-US" sz="1500" dirty="0"/>
            <a:t>HVAC</a:t>
          </a:r>
        </a:p>
        <a:p>
          <a:r>
            <a:rPr lang="en-US" sz="1500" dirty="0"/>
            <a:t>(~10 to 15%)</a:t>
          </a:r>
          <a:endParaRPr lang="en-IN" sz="1500" dirty="0"/>
        </a:p>
      </dgm:t>
    </dgm:pt>
    <dgm:pt modelId="{7147613D-73DF-48A0-B2FE-FAFD8F907B8D}" type="parTrans" cxnId="{FDE240E7-3ACB-458F-BC7A-4289703FB4D3}">
      <dgm:prSet/>
      <dgm:spPr/>
      <dgm:t>
        <a:bodyPr/>
        <a:lstStyle/>
        <a:p>
          <a:endParaRPr lang="en-IN"/>
        </a:p>
      </dgm:t>
    </dgm:pt>
    <dgm:pt modelId="{9CDDB0AB-9EFF-4D71-ABC4-C7BB059BD9B5}" type="sibTrans" cxnId="{FDE240E7-3ACB-458F-BC7A-4289703FB4D3}">
      <dgm:prSet/>
      <dgm:spPr/>
      <dgm:t>
        <a:bodyPr/>
        <a:lstStyle/>
        <a:p>
          <a:endParaRPr lang="en-IN"/>
        </a:p>
      </dgm:t>
    </dgm:pt>
    <dgm:pt modelId="{0EBD4788-B8D9-4121-8C5E-38D00B5EA990}">
      <dgm:prSet phldrT="[Text]"/>
      <dgm:spPr/>
      <dgm:t>
        <a:bodyPr/>
        <a:lstStyle/>
        <a:p>
          <a:r>
            <a:rPr lang="en-US" dirty="0"/>
            <a:t>Fan Control</a:t>
          </a:r>
        </a:p>
        <a:p>
          <a:r>
            <a:rPr lang="en-US" dirty="0"/>
            <a:t>Ambient Temp. Control</a:t>
          </a:r>
          <a:endParaRPr lang="en-IN" dirty="0"/>
        </a:p>
      </dgm:t>
    </dgm:pt>
    <dgm:pt modelId="{889EF61F-EE34-4611-9844-A13D9253B0B4}" type="parTrans" cxnId="{7213DE8E-1E19-4BDE-A2D5-EC84D4E1F606}">
      <dgm:prSet/>
      <dgm:spPr/>
      <dgm:t>
        <a:bodyPr/>
        <a:lstStyle/>
        <a:p>
          <a:endParaRPr lang="en-IN"/>
        </a:p>
      </dgm:t>
    </dgm:pt>
    <dgm:pt modelId="{CC3526D0-C69C-4ECD-A2C2-319F55E9FA8C}" type="sibTrans" cxnId="{7213DE8E-1E19-4BDE-A2D5-EC84D4E1F606}">
      <dgm:prSet/>
      <dgm:spPr/>
      <dgm:t>
        <a:bodyPr/>
        <a:lstStyle/>
        <a:p>
          <a:endParaRPr lang="en-IN"/>
        </a:p>
      </dgm:t>
    </dgm:pt>
    <dgm:pt modelId="{2C1AB8BE-7315-401E-9662-EBA5139F04BC}">
      <dgm:prSet/>
      <dgm:spPr/>
      <dgm:t>
        <a:bodyPr/>
        <a:lstStyle/>
        <a:p>
          <a:r>
            <a:rPr lang="en-US" dirty="0"/>
            <a:t>Range Impact</a:t>
          </a:r>
        </a:p>
        <a:p>
          <a:r>
            <a:rPr lang="en-US" dirty="0"/>
            <a:t>~5 to 10%</a:t>
          </a:r>
          <a:endParaRPr lang="en-IN" dirty="0"/>
        </a:p>
      </dgm:t>
    </dgm:pt>
    <dgm:pt modelId="{9D66CAEB-1266-4141-9946-B66E77E725CA}" type="parTrans" cxnId="{46230D58-2885-485F-A5E4-E18574DDD7C2}">
      <dgm:prSet/>
      <dgm:spPr/>
      <dgm:t>
        <a:bodyPr/>
        <a:lstStyle/>
        <a:p>
          <a:endParaRPr lang="en-IN"/>
        </a:p>
      </dgm:t>
    </dgm:pt>
    <dgm:pt modelId="{6ECA44D4-AB78-41C1-9B0E-4C209CE409A9}" type="sibTrans" cxnId="{46230D58-2885-485F-A5E4-E18574DDD7C2}">
      <dgm:prSet/>
      <dgm:spPr/>
      <dgm:t>
        <a:bodyPr/>
        <a:lstStyle/>
        <a:p>
          <a:endParaRPr lang="en-IN"/>
        </a:p>
      </dgm:t>
    </dgm:pt>
    <dgm:pt modelId="{E186DFEB-E9CD-4CD2-8F74-C167916A80C5}">
      <dgm:prSet phldrT="[Text]" custT="1"/>
      <dgm:spPr>
        <a:solidFill>
          <a:srgbClr val="1CADE4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8575" tIns="19050" rIns="28575" bIns="19050" numCol="1" spcCol="1270" anchor="ctr" anchorCtr="0"/>
        <a:lstStyle/>
        <a:p>
          <a:pPr marL="0"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Lighting</a:t>
          </a:r>
        </a:p>
        <a:p>
          <a:pPr marL="0"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(~ 2 to 5 %)</a:t>
          </a:r>
          <a:endParaRPr lang="en-IN" sz="15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B2CE6E0-56A9-4FF1-B910-1CE778649556}" type="parTrans" cxnId="{16B44DD6-2576-4FD7-8AFA-328218C33FE8}">
      <dgm:prSet/>
      <dgm:spPr/>
      <dgm:t>
        <a:bodyPr/>
        <a:lstStyle/>
        <a:p>
          <a:endParaRPr lang="en-IN"/>
        </a:p>
      </dgm:t>
    </dgm:pt>
    <dgm:pt modelId="{0DA7D6B0-6556-4FB3-BD07-0C25105542E2}" type="sibTrans" cxnId="{16B44DD6-2576-4FD7-8AFA-328218C33FE8}">
      <dgm:prSet/>
      <dgm:spPr/>
      <dgm:t>
        <a:bodyPr/>
        <a:lstStyle/>
        <a:p>
          <a:endParaRPr lang="en-IN"/>
        </a:p>
      </dgm:t>
    </dgm:pt>
    <dgm:pt modelId="{11921D47-24FD-46AF-B7A3-8F59F8632CB3}">
      <dgm:prSet phldrT="[Text]"/>
      <dgm:spPr/>
      <dgm:t>
        <a:bodyPr/>
        <a:lstStyle/>
        <a:p>
          <a:r>
            <a:rPr lang="en-US" dirty="0"/>
            <a:t>Light intensity control</a:t>
          </a:r>
          <a:endParaRPr lang="en-IN" dirty="0"/>
        </a:p>
      </dgm:t>
    </dgm:pt>
    <dgm:pt modelId="{5F195D16-A965-47EC-952D-3718C5EFA45A}" type="parTrans" cxnId="{1C864E7C-8BEA-4DCB-B0F8-FB4084F57262}">
      <dgm:prSet/>
      <dgm:spPr/>
      <dgm:t>
        <a:bodyPr/>
        <a:lstStyle/>
        <a:p>
          <a:endParaRPr lang="en-IN"/>
        </a:p>
      </dgm:t>
    </dgm:pt>
    <dgm:pt modelId="{B0466523-3477-4A99-92B8-47E4ED693C8F}" type="sibTrans" cxnId="{1C864E7C-8BEA-4DCB-B0F8-FB4084F57262}">
      <dgm:prSet/>
      <dgm:spPr/>
      <dgm:t>
        <a:bodyPr/>
        <a:lstStyle/>
        <a:p>
          <a:endParaRPr lang="en-IN"/>
        </a:p>
      </dgm:t>
    </dgm:pt>
    <dgm:pt modelId="{27BFAFC9-8C4C-4AA0-A5BF-D698B4DF404B}">
      <dgm:prSet phldrT="[Text]"/>
      <dgm:spPr/>
      <dgm:t>
        <a:bodyPr/>
        <a:lstStyle/>
        <a:p>
          <a:r>
            <a:rPr lang="en-US" dirty="0"/>
            <a:t>Range Impact</a:t>
          </a:r>
        </a:p>
        <a:p>
          <a:r>
            <a:rPr lang="en-US" dirty="0"/>
            <a:t>~2 to 5%</a:t>
          </a:r>
          <a:endParaRPr lang="en-IN" dirty="0"/>
        </a:p>
      </dgm:t>
    </dgm:pt>
    <dgm:pt modelId="{2AEC98BF-374B-40B5-8ADA-0283AB0CB2CB}" type="parTrans" cxnId="{9BD829E5-BA27-4690-AB0C-F63F44BF0BCF}">
      <dgm:prSet/>
      <dgm:spPr/>
      <dgm:t>
        <a:bodyPr/>
        <a:lstStyle/>
        <a:p>
          <a:endParaRPr lang="en-IN"/>
        </a:p>
      </dgm:t>
    </dgm:pt>
    <dgm:pt modelId="{BC16FF25-E711-4F7E-90D5-4A2D105B54B3}" type="sibTrans" cxnId="{9BD829E5-BA27-4690-AB0C-F63F44BF0BCF}">
      <dgm:prSet/>
      <dgm:spPr/>
      <dgm:t>
        <a:bodyPr/>
        <a:lstStyle/>
        <a:p>
          <a:endParaRPr lang="en-IN"/>
        </a:p>
      </dgm:t>
    </dgm:pt>
    <dgm:pt modelId="{5B873404-475C-4934-9F03-668A70EBDBC5}">
      <dgm:prSet phldrT="[Text]" custT="1"/>
      <dgm:spPr>
        <a:solidFill>
          <a:srgbClr val="1CADE4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8575" tIns="19050" rIns="28575" bIns="19050" numCol="1" spcCol="1270" anchor="ctr" anchorCtr="0"/>
        <a:lstStyle/>
        <a:p>
          <a:pPr marL="0"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Steering, Windows &amp; Sunroof</a:t>
          </a:r>
        </a:p>
        <a:p>
          <a:pPr marL="0"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(~3 to 8%)</a:t>
          </a:r>
          <a:endParaRPr lang="en-IN" sz="15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7ED8968A-46C2-47C2-8D52-FD50ECEE5B18}" type="parTrans" cxnId="{1DFEF15E-35EC-4751-873D-27AC67AF1798}">
      <dgm:prSet/>
      <dgm:spPr/>
      <dgm:t>
        <a:bodyPr/>
        <a:lstStyle/>
        <a:p>
          <a:endParaRPr lang="en-IN"/>
        </a:p>
      </dgm:t>
    </dgm:pt>
    <dgm:pt modelId="{4898B07D-790E-4316-B067-23DCF80E3024}" type="sibTrans" cxnId="{1DFEF15E-35EC-4751-873D-27AC67AF1798}">
      <dgm:prSet/>
      <dgm:spPr/>
      <dgm:t>
        <a:bodyPr/>
        <a:lstStyle/>
        <a:p>
          <a:endParaRPr lang="en-IN"/>
        </a:p>
      </dgm:t>
    </dgm:pt>
    <dgm:pt modelId="{BAA1F209-69C0-49F0-A59F-AA776374E734}">
      <dgm:prSet phldrT="[Text]"/>
      <dgm:spPr/>
      <dgm:t>
        <a:bodyPr/>
        <a:lstStyle/>
        <a:p>
          <a:r>
            <a:rPr lang="en-US" dirty="0"/>
            <a:t>Speed Control</a:t>
          </a:r>
        </a:p>
        <a:p>
          <a:r>
            <a:rPr lang="en-IN" dirty="0"/>
            <a:t>On/off control</a:t>
          </a:r>
        </a:p>
      </dgm:t>
    </dgm:pt>
    <dgm:pt modelId="{63576644-2330-49FB-A27E-5520F4CDC7B8}" type="parTrans" cxnId="{75984631-85A0-42E5-BFA4-FF9E8CEC956B}">
      <dgm:prSet/>
      <dgm:spPr/>
      <dgm:t>
        <a:bodyPr/>
        <a:lstStyle/>
        <a:p>
          <a:endParaRPr lang="en-IN"/>
        </a:p>
      </dgm:t>
    </dgm:pt>
    <dgm:pt modelId="{195A84E8-57DE-4128-9C6D-588349919ADE}" type="sibTrans" cxnId="{75984631-85A0-42E5-BFA4-FF9E8CEC956B}">
      <dgm:prSet/>
      <dgm:spPr/>
      <dgm:t>
        <a:bodyPr/>
        <a:lstStyle/>
        <a:p>
          <a:endParaRPr lang="en-IN"/>
        </a:p>
      </dgm:t>
    </dgm:pt>
    <dgm:pt modelId="{E892FD79-6EED-48B5-9CA5-C568EE3CCD2F}">
      <dgm:prSet/>
      <dgm:spPr/>
      <dgm:t>
        <a:bodyPr/>
        <a:lstStyle/>
        <a:p>
          <a:r>
            <a:rPr lang="en-US" dirty="0"/>
            <a:t>Range Impact</a:t>
          </a:r>
        </a:p>
        <a:p>
          <a:r>
            <a:rPr lang="en-US" dirty="0"/>
            <a:t>~2 to 5%</a:t>
          </a:r>
          <a:endParaRPr lang="en-IN" dirty="0"/>
        </a:p>
      </dgm:t>
    </dgm:pt>
    <dgm:pt modelId="{A42A7961-0077-4EAF-A452-FB1CF24363BA}" type="parTrans" cxnId="{7C312B03-696A-415D-8CD9-37CFF65BEBEE}">
      <dgm:prSet/>
      <dgm:spPr/>
      <dgm:t>
        <a:bodyPr/>
        <a:lstStyle/>
        <a:p>
          <a:endParaRPr lang="en-IN"/>
        </a:p>
      </dgm:t>
    </dgm:pt>
    <dgm:pt modelId="{FB9A6DF6-F942-42C7-9FB5-D17790786324}" type="sibTrans" cxnId="{7C312B03-696A-415D-8CD9-37CFF65BEBEE}">
      <dgm:prSet/>
      <dgm:spPr/>
      <dgm:t>
        <a:bodyPr/>
        <a:lstStyle/>
        <a:p>
          <a:endParaRPr lang="en-IN"/>
        </a:p>
      </dgm:t>
    </dgm:pt>
    <dgm:pt modelId="{5A9657DB-561B-4A1B-BC6A-419E1A76735A}">
      <dgm:prSet phldrT="[Text]" custT="1"/>
      <dgm:spPr>
        <a:solidFill>
          <a:srgbClr val="1CADE4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8575" tIns="19050" rIns="28575" bIns="19050" numCol="1" spcCol="1270" anchor="ctr" anchorCtr="0"/>
        <a:lstStyle/>
        <a:p>
          <a:pPr marL="0"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Others(ADAS, Sensors, Cameras etc.)</a:t>
          </a:r>
        </a:p>
        <a:p>
          <a:pPr marL="0"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(~1 to 5 %)</a:t>
          </a:r>
          <a:endParaRPr lang="en-IN" sz="15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679F30C4-3771-451A-B68A-9364A186AD38}" type="parTrans" cxnId="{B8CA6962-40FE-4DD9-909A-D0E5D82BF3DC}">
      <dgm:prSet/>
      <dgm:spPr/>
      <dgm:t>
        <a:bodyPr/>
        <a:lstStyle/>
        <a:p>
          <a:endParaRPr lang="en-IN"/>
        </a:p>
      </dgm:t>
    </dgm:pt>
    <dgm:pt modelId="{24363A41-815F-4BF0-911A-AFDAC2EAF78C}" type="sibTrans" cxnId="{B8CA6962-40FE-4DD9-909A-D0E5D82BF3DC}">
      <dgm:prSet/>
      <dgm:spPr/>
      <dgm:t>
        <a:bodyPr/>
        <a:lstStyle/>
        <a:p>
          <a:endParaRPr lang="en-IN"/>
        </a:p>
      </dgm:t>
    </dgm:pt>
    <dgm:pt modelId="{798EEEC3-C12F-4EB7-9EA8-7E9136392577}">
      <dgm:prSet phldrT="[Text]"/>
      <dgm:spPr/>
      <dgm:t>
        <a:bodyPr/>
        <a:lstStyle/>
        <a:p>
          <a:r>
            <a:rPr lang="en-IN" dirty="0"/>
            <a:t>On/off or partial control</a:t>
          </a:r>
          <a:endParaRPr lang="en-US" dirty="0"/>
        </a:p>
      </dgm:t>
    </dgm:pt>
    <dgm:pt modelId="{33FD60C2-08B0-4103-A0DE-FE1267E69843}" type="parTrans" cxnId="{25B449B0-A8B9-4277-BA67-FE5212CB9E63}">
      <dgm:prSet/>
      <dgm:spPr/>
      <dgm:t>
        <a:bodyPr/>
        <a:lstStyle/>
        <a:p>
          <a:endParaRPr lang="en-IN"/>
        </a:p>
      </dgm:t>
    </dgm:pt>
    <dgm:pt modelId="{841BFEE0-8898-4ED6-BEA8-5C724B5879E3}" type="sibTrans" cxnId="{25B449B0-A8B9-4277-BA67-FE5212CB9E63}">
      <dgm:prSet/>
      <dgm:spPr/>
      <dgm:t>
        <a:bodyPr/>
        <a:lstStyle/>
        <a:p>
          <a:endParaRPr lang="en-IN"/>
        </a:p>
      </dgm:t>
    </dgm:pt>
    <dgm:pt modelId="{BBA5C515-53A0-41AE-8B14-FA8D89F45AE6}">
      <dgm:prSet phldrT="[Text]"/>
      <dgm:spPr/>
      <dgm:t>
        <a:bodyPr/>
        <a:lstStyle/>
        <a:p>
          <a:r>
            <a:rPr lang="en-US" dirty="0"/>
            <a:t>Range Impact</a:t>
          </a:r>
        </a:p>
        <a:p>
          <a:r>
            <a:rPr lang="en-US" dirty="0"/>
            <a:t>~2 to 5%</a:t>
          </a:r>
          <a:endParaRPr lang="en-IN" dirty="0"/>
        </a:p>
      </dgm:t>
    </dgm:pt>
    <dgm:pt modelId="{2E390F70-9CEA-4989-8FBD-1AD392595658}" type="parTrans" cxnId="{E39CA130-0045-4E39-968A-8388F921498C}">
      <dgm:prSet/>
      <dgm:spPr/>
      <dgm:t>
        <a:bodyPr/>
        <a:lstStyle/>
        <a:p>
          <a:endParaRPr lang="en-IN"/>
        </a:p>
      </dgm:t>
    </dgm:pt>
    <dgm:pt modelId="{0E19FCEF-736C-4DCE-AC83-4FB654D3F97A}" type="sibTrans" cxnId="{E39CA130-0045-4E39-968A-8388F921498C}">
      <dgm:prSet/>
      <dgm:spPr/>
      <dgm:t>
        <a:bodyPr/>
        <a:lstStyle/>
        <a:p>
          <a:endParaRPr lang="en-IN"/>
        </a:p>
      </dgm:t>
    </dgm:pt>
    <dgm:pt modelId="{D2372464-D551-4A42-A3DC-B80FD3E9D3A4}" type="pres">
      <dgm:prSet presAssocID="{3504A157-978D-4B62-87D5-F0A32C41A3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52AF566-B8B6-45F8-888D-151E132733EA}" type="pres">
      <dgm:prSet presAssocID="{884DCB77-D9C8-40AF-9D6B-35EF0C8219BA}" presName="root" presStyleCnt="0"/>
      <dgm:spPr/>
    </dgm:pt>
    <dgm:pt modelId="{31B5CA3A-B2BB-4DE0-B13B-45A02ACFAD48}" type="pres">
      <dgm:prSet presAssocID="{884DCB77-D9C8-40AF-9D6B-35EF0C8219BA}" presName="rootComposite" presStyleCnt="0"/>
      <dgm:spPr/>
    </dgm:pt>
    <dgm:pt modelId="{B9FB7ADB-2EA5-4C44-86F8-F7B64C9DC9AD}" type="pres">
      <dgm:prSet presAssocID="{884DCB77-D9C8-40AF-9D6B-35EF0C8219BA}" presName="rootText" presStyleLbl="node1" presStyleIdx="0" presStyleCnt="6" custScaleY="145454"/>
      <dgm:spPr/>
    </dgm:pt>
    <dgm:pt modelId="{CC509935-EEC1-4761-A961-E3742310EC1A}" type="pres">
      <dgm:prSet presAssocID="{884DCB77-D9C8-40AF-9D6B-35EF0C8219BA}" presName="rootConnector" presStyleLbl="node1" presStyleIdx="0" presStyleCnt="6"/>
      <dgm:spPr/>
    </dgm:pt>
    <dgm:pt modelId="{E5C08A1C-4DE4-41A1-891A-13803C89A023}" type="pres">
      <dgm:prSet presAssocID="{884DCB77-D9C8-40AF-9D6B-35EF0C8219BA}" presName="childShape" presStyleCnt="0"/>
      <dgm:spPr/>
    </dgm:pt>
    <dgm:pt modelId="{8669921F-FC6D-4970-9991-21DF7B4F34F3}" type="pres">
      <dgm:prSet presAssocID="{AB56199C-9374-4137-ACCB-4889AF9C0900}" presName="Name13" presStyleLbl="parChTrans1D2" presStyleIdx="0" presStyleCnt="12"/>
      <dgm:spPr/>
    </dgm:pt>
    <dgm:pt modelId="{E3EC7B74-CF43-4DAC-9506-0F86D8294C3F}" type="pres">
      <dgm:prSet presAssocID="{684DE61D-56BB-419F-BD51-5FF5E8D15A8D}" presName="childText" presStyleLbl="bgAcc1" presStyleIdx="0" presStyleCnt="12">
        <dgm:presLayoutVars>
          <dgm:bulletEnabled val="1"/>
        </dgm:presLayoutVars>
      </dgm:prSet>
      <dgm:spPr>
        <a:xfrm>
          <a:off x="275992" y="1998553"/>
          <a:ext cx="1070747" cy="669217"/>
        </a:xfrm>
        <a:prstGeom prst="roundRect">
          <a:avLst>
            <a:gd name="adj" fmla="val 10000"/>
          </a:avLst>
        </a:prstGeom>
      </dgm:spPr>
    </dgm:pt>
    <dgm:pt modelId="{DA73C207-8E92-4941-B265-EEA60A3E1F86}" type="pres">
      <dgm:prSet presAssocID="{9C6BDBFB-AE69-498D-A7A0-34244952DB4F}" presName="Name13" presStyleLbl="parChTrans1D2" presStyleIdx="1" presStyleCnt="12"/>
      <dgm:spPr/>
    </dgm:pt>
    <dgm:pt modelId="{EA429D7A-7D4C-4CF9-9130-F465D9F76DDF}" type="pres">
      <dgm:prSet presAssocID="{91AFE808-CA1D-45E6-8B3A-B618CDED7ED1}" presName="childText" presStyleLbl="bgAcc1" presStyleIdx="1" presStyleCnt="12">
        <dgm:presLayoutVars>
          <dgm:bulletEnabled val="1"/>
        </dgm:presLayoutVars>
      </dgm:prSet>
      <dgm:spPr>
        <a:xfrm>
          <a:off x="275992" y="2835074"/>
          <a:ext cx="1070747" cy="669217"/>
        </a:xfrm>
        <a:prstGeom prst="roundRect">
          <a:avLst>
            <a:gd name="adj" fmla="val 10000"/>
          </a:avLst>
        </a:prstGeom>
      </dgm:spPr>
    </dgm:pt>
    <dgm:pt modelId="{A51F7244-B446-4057-8815-9F9AA2C208D3}" type="pres">
      <dgm:prSet presAssocID="{D2D6F71B-FEA0-495C-8294-8C726B3A995D}" presName="root" presStyleCnt="0"/>
      <dgm:spPr/>
    </dgm:pt>
    <dgm:pt modelId="{27246610-EA1A-40D6-BB5D-32A47E7630C3}" type="pres">
      <dgm:prSet presAssocID="{D2D6F71B-FEA0-495C-8294-8C726B3A995D}" presName="rootComposite" presStyleCnt="0"/>
      <dgm:spPr/>
    </dgm:pt>
    <dgm:pt modelId="{F12284A3-307E-4BA9-8C32-E1D8DCA5518B}" type="pres">
      <dgm:prSet presAssocID="{D2D6F71B-FEA0-495C-8294-8C726B3A995D}" presName="rootText" presStyleLbl="node1" presStyleIdx="1" presStyleCnt="6" custScaleY="145454"/>
      <dgm:spPr/>
    </dgm:pt>
    <dgm:pt modelId="{498A8250-CB8F-4BB0-8B3D-583F3759BED2}" type="pres">
      <dgm:prSet presAssocID="{D2D6F71B-FEA0-495C-8294-8C726B3A995D}" presName="rootConnector" presStyleLbl="node1" presStyleIdx="1" presStyleCnt="6"/>
      <dgm:spPr/>
    </dgm:pt>
    <dgm:pt modelId="{A45EDFBD-BC50-44D4-9622-D228AE935065}" type="pres">
      <dgm:prSet presAssocID="{D2D6F71B-FEA0-495C-8294-8C726B3A995D}" presName="childShape" presStyleCnt="0"/>
      <dgm:spPr/>
    </dgm:pt>
    <dgm:pt modelId="{62B9BA79-04F5-4DFC-9AAF-4B0C2B422E4E}" type="pres">
      <dgm:prSet presAssocID="{889EF61F-EE34-4611-9844-A13D9253B0B4}" presName="Name13" presStyleLbl="parChTrans1D2" presStyleIdx="2" presStyleCnt="12"/>
      <dgm:spPr/>
    </dgm:pt>
    <dgm:pt modelId="{2EC2BABA-4358-4AE3-A56B-28056BF701B9}" type="pres">
      <dgm:prSet presAssocID="{0EBD4788-B8D9-4121-8C5E-38D00B5EA990}" presName="childText" presStyleLbl="bgAcc1" presStyleIdx="2" presStyleCnt="12">
        <dgm:presLayoutVars>
          <dgm:bulletEnabled val="1"/>
        </dgm:presLayoutVars>
      </dgm:prSet>
      <dgm:spPr/>
    </dgm:pt>
    <dgm:pt modelId="{65367CCD-5678-440B-B786-4E99E1BB8E6A}" type="pres">
      <dgm:prSet presAssocID="{9D66CAEB-1266-4141-9946-B66E77E725CA}" presName="Name13" presStyleLbl="parChTrans1D2" presStyleIdx="3" presStyleCnt="12"/>
      <dgm:spPr/>
    </dgm:pt>
    <dgm:pt modelId="{FC160E7E-CBF3-4B01-8754-72F750EA0A36}" type="pres">
      <dgm:prSet presAssocID="{2C1AB8BE-7315-401E-9662-EBA5139F04BC}" presName="childText" presStyleLbl="bgAcc1" presStyleIdx="3" presStyleCnt="12">
        <dgm:presLayoutVars>
          <dgm:bulletEnabled val="1"/>
        </dgm:presLayoutVars>
      </dgm:prSet>
      <dgm:spPr/>
    </dgm:pt>
    <dgm:pt modelId="{FCE3A823-25C7-4C24-9D98-50926C4D404A}" type="pres">
      <dgm:prSet presAssocID="{5B873404-475C-4934-9F03-668A70EBDBC5}" presName="root" presStyleCnt="0"/>
      <dgm:spPr/>
    </dgm:pt>
    <dgm:pt modelId="{323422B4-DF69-44DC-9EB6-2489108847D8}" type="pres">
      <dgm:prSet presAssocID="{5B873404-475C-4934-9F03-668A70EBDBC5}" presName="rootComposite" presStyleCnt="0"/>
      <dgm:spPr/>
    </dgm:pt>
    <dgm:pt modelId="{9223197A-B903-442E-A4ED-EC713B0CDEC7}" type="pres">
      <dgm:prSet presAssocID="{5B873404-475C-4934-9F03-668A70EBDBC5}" presName="rootText" presStyleLbl="node1" presStyleIdx="2" presStyleCnt="6" custScaleY="145454"/>
      <dgm:spPr>
        <a:xfrm>
          <a:off x="4050900" y="421583"/>
          <a:ext cx="1618461" cy="809230"/>
        </a:xfrm>
        <a:prstGeom prst="roundRect">
          <a:avLst>
            <a:gd name="adj" fmla="val 10000"/>
          </a:avLst>
        </a:prstGeom>
      </dgm:spPr>
    </dgm:pt>
    <dgm:pt modelId="{E35D23C5-F6C2-46EA-9529-DFC872B18766}" type="pres">
      <dgm:prSet presAssocID="{5B873404-475C-4934-9F03-668A70EBDBC5}" presName="rootConnector" presStyleLbl="node1" presStyleIdx="2" presStyleCnt="6"/>
      <dgm:spPr/>
    </dgm:pt>
    <dgm:pt modelId="{159B63D3-2056-4A31-9952-388D911336C6}" type="pres">
      <dgm:prSet presAssocID="{5B873404-475C-4934-9F03-668A70EBDBC5}" presName="childShape" presStyleCnt="0"/>
      <dgm:spPr/>
    </dgm:pt>
    <dgm:pt modelId="{2C5F9BAC-FA3F-4FA7-A65B-1E40D7B7683A}" type="pres">
      <dgm:prSet presAssocID="{63576644-2330-49FB-A27E-5520F4CDC7B8}" presName="Name13" presStyleLbl="parChTrans1D2" presStyleIdx="4" presStyleCnt="12"/>
      <dgm:spPr/>
    </dgm:pt>
    <dgm:pt modelId="{AB57C64F-B893-4031-A58A-F16A97434B9F}" type="pres">
      <dgm:prSet presAssocID="{BAA1F209-69C0-49F0-A59F-AA776374E734}" presName="childText" presStyleLbl="bgAcc1" presStyleIdx="4" presStyleCnt="12">
        <dgm:presLayoutVars>
          <dgm:bulletEnabled val="1"/>
        </dgm:presLayoutVars>
      </dgm:prSet>
      <dgm:spPr/>
    </dgm:pt>
    <dgm:pt modelId="{78EC2E68-51F6-4BC1-87A8-02E8B570F706}" type="pres">
      <dgm:prSet presAssocID="{A42A7961-0077-4EAF-A452-FB1CF24363BA}" presName="Name13" presStyleLbl="parChTrans1D2" presStyleIdx="5" presStyleCnt="12"/>
      <dgm:spPr/>
    </dgm:pt>
    <dgm:pt modelId="{AD74D609-51F8-4A7E-95F9-2F81E365EFEC}" type="pres">
      <dgm:prSet presAssocID="{E892FD79-6EED-48B5-9CA5-C568EE3CCD2F}" presName="childText" presStyleLbl="bgAcc1" presStyleIdx="5" presStyleCnt="12">
        <dgm:presLayoutVars>
          <dgm:bulletEnabled val="1"/>
        </dgm:presLayoutVars>
      </dgm:prSet>
      <dgm:spPr/>
    </dgm:pt>
    <dgm:pt modelId="{E69993C7-1517-4710-BFA4-43FB5013CB6D}" type="pres">
      <dgm:prSet presAssocID="{E186DFEB-E9CD-4CD2-8F74-C167916A80C5}" presName="root" presStyleCnt="0"/>
      <dgm:spPr/>
    </dgm:pt>
    <dgm:pt modelId="{598E5B66-E367-4BB0-BBA5-8255004CE117}" type="pres">
      <dgm:prSet presAssocID="{E186DFEB-E9CD-4CD2-8F74-C167916A80C5}" presName="rootComposite" presStyleCnt="0"/>
      <dgm:spPr/>
    </dgm:pt>
    <dgm:pt modelId="{39E19144-32DA-4AA8-9538-E14939C48059}" type="pres">
      <dgm:prSet presAssocID="{E186DFEB-E9CD-4CD2-8F74-C167916A80C5}" presName="rootText" presStyleLbl="node1" presStyleIdx="3" presStyleCnt="6" custScaleY="145454"/>
      <dgm:spPr>
        <a:xfrm>
          <a:off x="5115833" y="885237"/>
          <a:ext cx="2045621" cy="1022810"/>
        </a:xfrm>
        <a:prstGeom prst="roundRect">
          <a:avLst>
            <a:gd name="adj" fmla="val 10000"/>
          </a:avLst>
        </a:prstGeom>
      </dgm:spPr>
    </dgm:pt>
    <dgm:pt modelId="{5CA969A9-33F3-4F21-8FF1-2EDEFF1A5199}" type="pres">
      <dgm:prSet presAssocID="{E186DFEB-E9CD-4CD2-8F74-C167916A80C5}" presName="rootConnector" presStyleLbl="node1" presStyleIdx="3" presStyleCnt="6"/>
      <dgm:spPr/>
    </dgm:pt>
    <dgm:pt modelId="{5D4C35D0-4A83-47F1-83BB-911B3E3A2F7E}" type="pres">
      <dgm:prSet presAssocID="{E186DFEB-E9CD-4CD2-8F74-C167916A80C5}" presName="childShape" presStyleCnt="0"/>
      <dgm:spPr/>
    </dgm:pt>
    <dgm:pt modelId="{10595CC8-E194-4191-BA9C-B39908062772}" type="pres">
      <dgm:prSet presAssocID="{5F195D16-A965-47EC-952D-3718C5EFA45A}" presName="Name13" presStyleLbl="parChTrans1D2" presStyleIdx="6" presStyleCnt="12"/>
      <dgm:spPr/>
    </dgm:pt>
    <dgm:pt modelId="{D60CE269-7411-44A4-9AED-BEDD721E4FFE}" type="pres">
      <dgm:prSet presAssocID="{11921D47-24FD-46AF-B7A3-8F59F8632CB3}" presName="childText" presStyleLbl="bgAcc1" presStyleIdx="6" presStyleCnt="12">
        <dgm:presLayoutVars>
          <dgm:bulletEnabled val="1"/>
        </dgm:presLayoutVars>
      </dgm:prSet>
      <dgm:spPr/>
    </dgm:pt>
    <dgm:pt modelId="{9AE3C40F-2A8F-45D0-A929-A4CA52209332}" type="pres">
      <dgm:prSet presAssocID="{2AEC98BF-374B-40B5-8ADA-0283AB0CB2CB}" presName="Name13" presStyleLbl="parChTrans1D2" presStyleIdx="7" presStyleCnt="12"/>
      <dgm:spPr/>
    </dgm:pt>
    <dgm:pt modelId="{F9FDE5D0-04C3-4398-9339-C08C3CCF786C}" type="pres">
      <dgm:prSet presAssocID="{27BFAFC9-8C4C-4AA0-A5BF-D698B4DF404B}" presName="childText" presStyleLbl="bgAcc1" presStyleIdx="7" presStyleCnt="12">
        <dgm:presLayoutVars>
          <dgm:bulletEnabled val="1"/>
        </dgm:presLayoutVars>
      </dgm:prSet>
      <dgm:spPr/>
    </dgm:pt>
    <dgm:pt modelId="{96ACD177-06DE-47D7-BB68-D6086223C7D0}" type="pres">
      <dgm:prSet presAssocID="{52322340-97A2-4B76-8637-E97EB13A5C6C}" presName="root" presStyleCnt="0"/>
      <dgm:spPr/>
    </dgm:pt>
    <dgm:pt modelId="{E4960142-E1A2-4E18-86DF-86DBFB906E02}" type="pres">
      <dgm:prSet presAssocID="{52322340-97A2-4B76-8637-E97EB13A5C6C}" presName="rootComposite" presStyleCnt="0"/>
      <dgm:spPr/>
    </dgm:pt>
    <dgm:pt modelId="{71209554-4A1A-4F11-8C13-DD7DB75B2D11}" type="pres">
      <dgm:prSet presAssocID="{52322340-97A2-4B76-8637-E97EB13A5C6C}" presName="rootText" presStyleLbl="node1" presStyleIdx="4" presStyleCnt="6" custScaleY="145454"/>
      <dgm:spPr/>
    </dgm:pt>
    <dgm:pt modelId="{6DB4AB29-3B9B-41C9-9688-DF40D8231A88}" type="pres">
      <dgm:prSet presAssocID="{52322340-97A2-4B76-8637-E97EB13A5C6C}" presName="rootConnector" presStyleLbl="node1" presStyleIdx="4" presStyleCnt="6"/>
      <dgm:spPr/>
    </dgm:pt>
    <dgm:pt modelId="{35469EEF-85C8-44D1-B49A-2643733AA4F4}" type="pres">
      <dgm:prSet presAssocID="{52322340-97A2-4B76-8637-E97EB13A5C6C}" presName="childShape" presStyleCnt="0"/>
      <dgm:spPr/>
    </dgm:pt>
    <dgm:pt modelId="{E076E6B6-CC45-46A5-A7AE-B92AC695BD09}" type="pres">
      <dgm:prSet presAssocID="{F084756A-B1CE-4993-B158-8C1E1C1B84ED}" presName="Name13" presStyleLbl="parChTrans1D2" presStyleIdx="8" presStyleCnt="12"/>
      <dgm:spPr/>
    </dgm:pt>
    <dgm:pt modelId="{7AD6C624-1495-4D78-84F3-BE2C1CD739E9}" type="pres">
      <dgm:prSet presAssocID="{6102A1F4-1CA7-450B-8CD6-C1229A81C6C0}" presName="childText" presStyleLbl="bgAcc1" presStyleIdx="8" presStyleCnt="12">
        <dgm:presLayoutVars>
          <dgm:bulletEnabled val="1"/>
        </dgm:presLayoutVars>
      </dgm:prSet>
      <dgm:spPr/>
    </dgm:pt>
    <dgm:pt modelId="{FEBC1A9B-2263-4265-BD45-525F35C69722}" type="pres">
      <dgm:prSet presAssocID="{37CD6FFB-D283-4073-AF96-D9D1D5599F1F}" presName="Name13" presStyleLbl="parChTrans1D2" presStyleIdx="9" presStyleCnt="12"/>
      <dgm:spPr/>
    </dgm:pt>
    <dgm:pt modelId="{D393BA3A-F834-4153-8058-0E3B992FAB64}" type="pres">
      <dgm:prSet presAssocID="{58BF5B99-3854-4F08-B89F-0287C519CEAC}" presName="childText" presStyleLbl="bgAcc1" presStyleIdx="9" presStyleCnt="12">
        <dgm:presLayoutVars>
          <dgm:bulletEnabled val="1"/>
        </dgm:presLayoutVars>
      </dgm:prSet>
      <dgm:spPr/>
    </dgm:pt>
    <dgm:pt modelId="{590FB14A-68E9-4590-94C0-93652D2F4143}" type="pres">
      <dgm:prSet presAssocID="{5A9657DB-561B-4A1B-BC6A-419E1A76735A}" presName="root" presStyleCnt="0"/>
      <dgm:spPr/>
    </dgm:pt>
    <dgm:pt modelId="{98A71040-3ABB-43A8-9CA8-47BFBBD421F7}" type="pres">
      <dgm:prSet presAssocID="{5A9657DB-561B-4A1B-BC6A-419E1A76735A}" presName="rootComposite" presStyleCnt="0"/>
      <dgm:spPr/>
    </dgm:pt>
    <dgm:pt modelId="{AF2791A6-DD1C-46C1-BB38-7C9CF4D780EE}" type="pres">
      <dgm:prSet presAssocID="{5A9657DB-561B-4A1B-BC6A-419E1A76735A}" presName="rootText" presStyleLbl="node1" presStyleIdx="5" presStyleCnt="6" custScaleY="145454"/>
      <dgm:spPr>
        <a:xfrm>
          <a:off x="8373521" y="666607"/>
          <a:ext cx="1338434" cy="669217"/>
        </a:xfrm>
        <a:prstGeom prst="roundRect">
          <a:avLst>
            <a:gd name="adj" fmla="val 10000"/>
          </a:avLst>
        </a:prstGeom>
      </dgm:spPr>
    </dgm:pt>
    <dgm:pt modelId="{DA23B999-4A8D-4870-A421-C49351800AAB}" type="pres">
      <dgm:prSet presAssocID="{5A9657DB-561B-4A1B-BC6A-419E1A76735A}" presName="rootConnector" presStyleLbl="node1" presStyleIdx="5" presStyleCnt="6"/>
      <dgm:spPr/>
    </dgm:pt>
    <dgm:pt modelId="{E97FEF3B-0852-4B8C-8BBC-D016B89E729B}" type="pres">
      <dgm:prSet presAssocID="{5A9657DB-561B-4A1B-BC6A-419E1A76735A}" presName="childShape" presStyleCnt="0"/>
      <dgm:spPr/>
    </dgm:pt>
    <dgm:pt modelId="{1F75BCC0-C47F-4BF7-8E5D-331C1365D669}" type="pres">
      <dgm:prSet presAssocID="{33FD60C2-08B0-4103-A0DE-FE1267E69843}" presName="Name13" presStyleLbl="parChTrans1D2" presStyleIdx="10" presStyleCnt="12"/>
      <dgm:spPr/>
    </dgm:pt>
    <dgm:pt modelId="{124A3C47-68CE-4DF2-B3A3-77A2C56BBCAB}" type="pres">
      <dgm:prSet presAssocID="{798EEEC3-C12F-4EB7-9EA8-7E9136392577}" presName="childText" presStyleLbl="bgAcc1" presStyleIdx="10" presStyleCnt="12">
        <dgm:presLayoutVars>
          <dgm:bulletEnabled val="1"/>
        </dgm:presLayoutVars>
      </dgm:prSet>
      <dgm:spPr/>
    </dgm:pt>
    <dgm:pt modelId="{0DDBF5E9-DDD1-49B0-815C-6B0A1D0F4CAC}" type="pres">
      <dgm:prSet presAssocID="{2E390F70-9CEA-4989-8FBD-1AD392595658}" presName="Name13" presStyleLbl="parChTrans1D2" presStyleIdx="11" presStyleCnt="12"/>
      <dgm:spPr/>
    </dgm:pt>
    <dgm:pt modelId="{A324FE39-A266-4440-B097-C64779BAD612}" type="pres">
      <dgm:prSet presAssocID="{BBA5C515-53A0-41AE-8B14-FA8D89F45AE6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7C312B03-696A-415D-8CD9-37CFF65BEBEE}" srcId="{5B873404-475C-4934-9F03-668A70EBDBC5}" destId="{E892FD79-6EED-48B5-9CA5-C568EE3CCD2F}" srcOrd="1" destOrd="0" parTransId="{A42A7961-0077-4EAF-A452-FB1CF24363BA}" sibTransId="{FB9A6DF6-F942-42C7-9FB5-D17790786324}"/>
    <dgm:cxn modelId="{6E3C4404-4295-4DF5-855F-5A0B3EF3D43A}" type="presOf" srcId="{27BFAFC9-8C4C-4AA0-A5BF-D698B4DF404B}" destId="{F9FDE5D0-04C3-4398-9339-C08C3CCF786C}" srcOrd="0" destOrd="0" presId="urn:microsoft.com/office/officeart/2005/8/layout/hierarchy3"/>
    <dgm:cxn modelId="{F4DD770E-588D-479B-8177-BD707F9BFDE0}" type="presOf" srcId="{2E390F70-9CEA-4989-8FBD-1AD392595658}" destId="{0DDBF5E9-DDD1-49B0-815C-6B0A1D0F4CAC}" srcOrd="0" destOrd="0" presId="urn:microsoft.com/office/officeart/2005/8/layout/hierarchy3"/>
    <dgm:cxn modelId="{46A21A16-C1B6-4E75-924F-77026F1A4C96}" type="presOf" srcId="{E186DFEB-E9CD-4CD2-8F74-C167916A80C5}" destId="{39E19144-32DA-4AA8-9538-E14939C48059}" srcOrd="0" destOrd="0" presId="urn:microsoft.com/office/officeart/2005/8/layout/hierarchy3"/>
    <dgm:cxn modelId="{2B6D9D16-BE1A-40E4-9120-CE97E9D56803}" type="presOf" srcId="{BBA5C515-53A0-41AE-8B14-FA8D89F45AE6}" destId="{A324FE39-A266-4440-B097-C64779BAD612}" srcOrd="0" destOrd="0" presId="urn:microsoft.com/office/officeart/2005/8/layout/hierarchy3"/>
    <dgm:cxn modelId="{4F2ADE2D-A98C-4423-B5F5-670BABB8CF94}" type="presOf" srcId="{5B873404-475C-4934-9F03-668A70EBDBC5}" destId="{E35D23C5-F6C2-46EA-9529-DFC872B18766}" srcOrd="1" destOrd="0" presId="urn:microsoft.com/office/officeart/2005/8/layout/hierarchy3"/>
    <dgm:cxn modelId="{833E672E-9E67-4818-AE07-356B0D176072}" type="presOf" srcId="{AB56199C-9374-4137-ACCB-4889AF9C0900}" destId="{8669921F-FC6D-4970-9991-21DF7B4F34F3}" srcOrd="0" destOrd="0" presId="urn:microsoft.com/office/officeart/2005/8/layout/hierarchy3"/>
    <dgm:cxn modelId="{68DA9630-2861-41C8-ADB4-3EB5E1CCB540}" srcId="{884DCB77-D9C8-40AF-9D6B-35EF0C8219BA}" destId="{684DE61D-56BB-419F-BD51-5FF5E8D15A8D}" srcOrd="0" destOrd="0" parTransId="{AB56199C-9374-4137-ACCB-4889AF9C0900}" sibTransId="{87AFEAA8-989A-4EEC-848A-35B8EA49AAD6}"/>
    <dgm:cxn modelId="{E39CA130-0045-4E39-968A-8388F921498C}" srcId="{5A9657DB-561B-4A1B-BC6A-419E1A76735A}" destId="{BBA5C515-53A0-41AE-8B14-FA8D89F45AE6}" srcOrd="1" destOrd="0" parTransId="{2E390F70-9CEA-4989-8FBD-1AD392595658}" sibTransId="{0E19FCEF-736C-4DCE-AC83-4FB654D3F97A}"/>
    <dgm:cxn modelId="{75984631-85A0-42E5-BFA4-FF9E8CEC956B}" srcId="{5B873404-475C-4934-9F03-668A70EBDBC5}" destId="{BAA1F209-69C0-49F0-A59F-AA776374E734}" srcOrd="0" destOrd="0" parTransId="{63576644-2330-49FB-A27E-5520F4CDC7B8}" sibTransId="{195A84E8-57DE-4128-9C6D-588349919ADE}"/>
    <dgm:cxn modelId="{0EAE9E34-C510-4003-85F6-4FC46F58B76E}" type="presOf" srcId="{884DCB77-D9C8-40AF-9D6B-35EF0C8219BA}" destId="{CC509935-EEC1-4761-A961-E3742310EC1A}" srcOrd="1" destOrd="0" presId="urn:microsoft.com/office/officeart/2005/8/layout/hierarchy3"/>
    <dgm:cxn modelId="{92AF623D-DB97-429C-A8E8-DC9114CF12C4}" type="presOf" srcId="{3504A157-978D-4B62-87D5-F0A32C41A3EE}" destId="{D2372464-D551-4A42-A3DC-B80FD3E9D3A4}" srcOrd="0" destOrd="0" presId="urn:microsoft.com/office/officeart/2005/8/layout/hierarchy3"/>
    <dgm:cxn modelId="{E802F73E-AB86-4712-9FE1-0EBA4974B638}" type="presOf" srcId="{D2D6F71B-FEA0-495C-8294-8C726B3A995D}" destId="{498A8250-CB8F-4BB0-8B3D-583F3759BED2}" srcOrd="1" destOrd="0" presId="urn:microsoft.com/office/officeart/2005/8/layout/hierarchy3"/>
    <dgm:cxn modelId="{1DFEF15E-35EC-4751-873D-27AC67AF1798}" srcId="{3504A157-978D-4B62-87D5-F0A32C41A3EE}" destId="{5B873404-475C-4934-9F03-668A70EBDBC5}" srcOrd="2" destOrd="0" parTransId="{7ED8968A-46C2-47C2-8D52-FD50ECEE5B18}" sibTransId="{4898B07D-790E-4316-B067-23DCF80E3024}"/>
    <dgm:cxn modelId="{B8CA6962-40FE-4DD9-909A-D0E5D82BF3DC}" srcId="{3504A157-978D-4B62-87D5-F0A32C41A3EE}" destId="{5A9657DB-561B-4A1B-BC6A-419E1A76735A}" srcOrd="5" destOrd="0" parTransId="{679F30C4-3771-451A-B68A-9364A186AD38}" sibTransId="{24363A41-815F-4BF0-911A-AFDAC2EAF78C}"/>
    <dgm:cxn modelId="{4D1EEE66-16E8-452B-A3B2-2F1482E4B9FC}" type="presOf" srcId="{52322340-97A2-4B76-8637-E97EB13A5C6C}" destId="{6DB4AB29-3B9B-41C9-9688-DF40D8231A88}" srcOrd="1" destOrd="0" presId="urn:microsoft.com/office/officeart/2005/8/layout/hierarchy3"/>
    <dgm:cxn modelId="{9D5AA24A-B527-4335-BE14-3BF5C848D5C9}" type="presOf" srcId="{5A9657DB-561B-4A1B-BC6A-419E1A76735A}" destId="{DA23B999-4A8D-4870-A421-C49351800AAB}" srcOrd="1" destOrd="0" presId="urn:microsoft.com/office/officeart/2005/8/layout/hierarchy3"/>
    <dgm:cxn modelId="{178FBD4B-058F-4D34-AE1D-506D80E922B6}" type="presOf" srcId="{5A9657DB-561B-4A1B-BC6A-419E1A76735A}" destId="{AF2791A6-DD1C-46C1-BB38-7C9CF4D780EE}" srcOrd="0" destOrd="0" presId="urn:microsoft.com/office/officeart/2005/8/layout/hierarchy3"/>
    <dgm:cxn modelId="{5B372E6E-26EA-4F95-8C39-174596CE4895}" srcId="{52322340-97A2-4B76-8637-E97EB13A5C6C}" destId="{58BF5B99-3854-4F08-B89F-0287C519CEAC}" srcOrd="1" destOrd="0" parTransId="{37CD6FFB-D283-4073-AF96-D9D1D5599F1F}" sibTransId="{56D499CC-6A30-471F-90A6-0779A2FD3250}"/>
    <dgm:cxn modelId="{B0A11772-4F13-45DC-ADAE-A64B19D87487}" srcId="{3504A157-978D-4B62-87D5-F0A32C41A3EE}" destId="{52322340-97A2-4B76-8637-E97EB13A5C6C}" srcOrd="4" destOrd="0" parTransId="{3AD55F21-4882-448C-9C92-1CBF9E0AC294}" sibTransId="{B944D386-96AD-4AB1-829B-2781AB4BE34D}"/>
    <dgm:cxn modelId="{242B6152-3D99-4D84-985D-2FB4E10A1C55}" srcId="{52322340-97A2-4B76-8637-E97EB13A5C6C}" destId="{6102A1F4-1CA7-450B-8CD6-C1229A81C6C0}" srcOrd="0" destOrd="0" parTransId="{F084756A-B1CE-4993-B158-8C1E1C1B84ED}" sibTransId="{C75196E8-D7EE-4A57-897F-C2D0BD1914A5}"/>
    <dgm:cxn modelId="{35869852-C1BC-40CD-BFBA-88D0E52D4E71}" type="presOf" srcId="{798EEEC3-C12F-4EB7-9EA8-7E9136392577}" destId="{124A3C47-68CE-4DF2-B3A3-77A2C56BBCAB}" srcOrd="0" destOrd="0" presId="urn:microsoft.com/office/officeart/2005/8/layout/hierarchy3"/>
    <dgm:cxn modelId="{166EC972-FE07-4FB9-8751-E2CFE4A03B73}" type="presOf" srcId="{6102A1F4-1CA7-450B-8CD6-C1229A81C6C0}" destId="{7AD6C624-1495-4D78-84F3-BE2C1CD739E9}" srcOrd="0" destOrd="0" presId="urn:microsoft.com/office/officeart/2005/8/layout/hierarchy3"/>
    <dgm:cxn modelId="{5FD83B54-FB7F-4D44-9F54-D46F98CFFD69}" srcId="{884DCB77-D9C8-40AF-9D6B-35EF0C8219BA}" destId="{91AFE808-CA1D-45E6-8B3A-B618CDED7ED1}" srcOrd="1" destOrd="0" parTransId="{9C6BDBFB-AE69-498D-A7A0-34244952DB4F}" sibTransId="{459E9EBB-4B8A-49B6-A028-F6F150A1F206}"/>
    <dgm:cxn modelId="{CE2B5277-9199-4673-8097-F8A993B8A46A}" type="presOf" srcId="{BAA1F209-69C0-49F0-A59F-AA776374E734}" destId="{AB57C64F-B893-4031-A58A-F16A97434B9F}" srcOrd="0" destOrd="0" presId="urn:microsoft.com/office/officeart/2005/8/layout/hierarchy3"/>
    <dgm:cxn modelId="{46230D58-2885-485F-A5E4-E18574DDD7C2}" srcId="{D2D6F71B-FEA0-495C-8294-8C726B3A995D}" destId="{2C1AB8BE-7315-401E-9662-EBA5139F04BC}" srcOrd="1" destOrd="0" parTransId="{9D66CAEB-1266-4141-9946-B66E77E725CA}" sibTransId="{6ECA44D4-AB78-41C1-9B0E-4C209CE409A9}"/>
    <dgm:cxn modelId="{87F8267A-2E18-43B7-AEF6-6110363CB1F1}" type="presOf" srcId="{2AEC98BF-374B-40B5-8ADA-0283AB0CB2CB}" destId="{9AE3C40F-2A8F-45D0-A929-A4CA52209332}" srcOrd="0" destOrd="0" presId="urn:microsoft.com/office/officeart/2005/8/layout/hierarchy3"/>
    <dgm:cxn modelId="{1C864E7C-8BEA-4DCB-B0F8-FB4084F57262}" srcId="{E186DFEB-E9CD-4CD2-8F74-C167916A80C5}" destId="{11921D47-24FD-46AF-B7A3-8F59F8632CB3}" srcOrd="0" destOrd="0" parTransId="{5F195D16-A965-47EC-952D-3718C5EFA45A}" sibTransId="{B0466523-3477-4A99-92B8-47E4ED693C8F}"/>
    <dgm:cxn modelId="{A204E680-5FCD-4098-8FE2-6D92AD6497B9}" type="presOf" srcId="{E186DFEB-E9CD-4CD2-8F74-C167916A80C5}" destId="{5CA969A9-33F3-4F21-8FF1-2EDEFF1A5199}" srcOrd="1" destOrd="0" presId="urn:microsoft.com/office/officeart/2005/8/layout/hierarchy3"/>
    <dgm:cxn modelId="{C87A238D-81A4-4D09-8D86-935CD4505F22}" type="presOf" srcId="{91AFE808-CA1D-45E6-8B3A-B618CDED7ED1}" destId="{EA429D7A-7D4C-4CF9-9130-F465D9F76DDF}" srcOrd="0" destOrd="0" presId="urn:microsoft.com/office/officeart/2005/8/layout/hierarchy3"/>
    <dgm:cxn modelId="{2F4DF08D-5A7E-4152-AB55-A677D08BB865}" type="presOf" srcId="{5B873404-475C-4934-9F03-668A70EBDBC5}" destId="{9223197A-B903-442E-A4ED-EC713B0CDEC7}" srcOrd="0" destOrd="0" presId="urn:microsoft.com/office/officeart/2005/8/layout/hierarchy3"/>
    <dgm:cxn modelId="{7213DE8E-1E19-4BDE-A2D5-EC84D4E1F606}" srcId="{D2D6F71B-FEA0-495C-8294-8C726B3A995D}" destId="{0EBD4788-B8D9-4121-8C5E-38D00B5EA990}" srcOrd="0" destOrd="0" parTransId="{889EF61F-EE34-4611-9844-A13D9253B0B4}" sibTransId="{CC3526D0-C69C-4ECD-A2C2-319F55E9FA8C}"/>
    <dgm:cxn modelId="{83AD6493-ED56-4E13-8683-00AC7C3CE848}" type="presOf" srcId="{33FD60C2-08B0-4103-A0DE-FE1267E69843}" destId="{1F75BCC0-C47F-4BF7-8E5D-331C1365D669}" srcOrd="0" destOrd="0" presId="urn:microsoft.com/office/officeart/2005/8/layout/hierarchy3"/>
    <dgm:cxn modelId="{A9EE3B95-A6EE-4752-93F3-6DB1FD794091}" type="presOf" srcId="{5F195D16-A965-47EC-952D-3718C5EFA45A}" destId="{10595CC8-E194-4191-BA9C-B39908062772}" srcOrd="0" destOrd="0" presId="urn:microsoft.com/office/officeart/2005/8/layout/hierarchy3"/>
    <dgm:cxn modelId="{1926AB96-2743-4338-BF5D-E93E70398548}" type="presOf" srcId="{11921D47-24FD-46AF-B7A3-8F59F8632CB3}" destId="{D60CE269-7411-44A4-9AED-BEDD721E4FFE}" srcOrd="0" destOrd="0" presId="urn:microsoft.com/office/officeart/2005/8/layout/hierarchy3"/>
    <dgm:cxn modelId="{69B83499-A53B-4C29-B195-70F4CF550754}" type="presOf" srcId="{884DCB77-D9C8-40AF-9D6B-35EF0C8219BA}" destId="{B9FB7ADB-2EA5-4C44-86F8-F7B64C9DC9AD}" srcOrd="0" destOrd="0" presId="urn:microsoft.com/office/officeart/2005/8/layout/hierarchy3"/>
    <dgm:cxn modelId="{8FF25699-3F0D-46BB-8E9A-1CC78ED1AFEB}" srcId="{3504A157-978D-4B62-87D5-F0A32C41A3EE}" destId="{884DCB77-D9C8-40AF-9D6B-35EF0C8219BA}" srcOrd="0" destOrd="0" parTransId="{BF54683C-BA35-491B-A737-4CFAA767BE33}" sibTransId="{75B9F5FC-8FB5-44DD-AFC2-A8FCF31B7FCC}"/>
    <dgm:cxn modelId="{3A4F1A9F-F456-46FC-8224-5A52707B0B14}" type="presOf" srcId="{E892FD79-6EED-48B5-9CA5-C568EE3CCD2F}" destId="{AD74D609-51F8-4A7E-95F9-2F81E365EFEC}" srcOrd="0" destOrd="0" presId="urn:microsoft.com/office/officeart/2005/8/layout/hierarchy3"/>
    <dgm:cxn modelId="{75044D9F-6B30-4779-902C-DF05C6E51839}" type="presOf" srcId="{889EF61F-EE34-4611-9844-A13D9253B0B4}" destId="{62B9BA79-04F5-4DFC-9AAF-4B0C2B422E4E}" srcOrd="0" destOrd="0" presId="urn:microsoft.com/office/officeart/2005/8/layout/hierarchy3"/>
    <dgm:cxn modelId="{D2BC77A8-B326-434A-999E-F0DC9337C074}" type="presOf" srcId="{58BF5B99-3854-4F08-B89F-0287C519CEAC}" destId="{D393BA3A-F834-4153-8058-0E3B992FAB64}" srcOrd="0" destOrd="0" presId="urn:microsoft.com/office/officeart/2005/8/layout/hierarchy3"/>
    <dgm:cxn modelId="{3B9C9DAC-4316-4613-ACE3-8C309AFCA732}" type="presOf" srcId="{63576644-2330-49FB-A27E-5520F4CDC7B8}" destId="{2C5F9BAC-FA3F-4FA7-A65B-1E40D7B7683A}" srcOrd="0" destOrd="0" presId="urn:microsoft.com/office/officeart/2005/8/layout/hierarchy3"/>
    <dgm:cxn modelId="{B68EF4AF-F8E2-4E4B-962A-55DCA8D8E891}" type="presOf" srcId="{0EBD4788-B8D9-4121-8C5E-38D00B5EA990}" destId="{2EC2BABA-4358-4AE3-A56B-28056BF701B9}" srcOrd="0" destOrd="0" presId="urn:microsoft.com/office/officeart/2005/8/layout/hierarchy3"/>
    <dgm:cxn modelId="{25B449B0-A8B9-4277-BA67-FE5212CB9E63}" srcId="{5A9657DB-561B-4A1B-BC6A-419E1A76735A}" destId="{798EEEC3-C12F-4EB7-9EA8-7E9136392577}" srcOrd="0" destOrd="0" parTransId="{33FD60C2-08B0-4103-A0DE-FE1267E69843}" sibTransId="{841BFEE0-8898-4ED6-BEA8-5C724B5879E3}"/>
    <dgm:cxn modelId="{27317EB2-FF30-469B-94DC-068039B3061C}" type="presOf" srcId="{D2D6F71B-FEA0-495C-8294-8C726B3A995D}" destId="{F12284A3-307E-4BA9-8C32-E1D8DCA5518B}" srcOrd="0" destOrd="0" presId="urn:microsoft.com/office/officeart/2005/8/layout/hierarchy3"/>
    <dgm:cxn modelId="{BCDA5BCF-19DD-4135-85A6-87E4098B503B}" type="presOf" srcId="{52322340-97A2-4B76-8637-E97EB13A5C6C}" destId="{71209554-4A1A-4F11-8C13-DD7DB75B2D11}" srcOrd="0" destOrd="0" presId="urn:microsoft.com/office/officeart/2005/8/layout/hierarchy3"/>
    <dgm:cxn modelId="{98D8E4CF-72EA-4B7F-9A2E-A46F13DA09FF}" type="presOf" srcId="{A42A7961-0077-4EAF-A452-FB1CF24363BA}" destId="{78EC2E68-51F6-4BC1-87A8-02E8B570F706}" srcOrd="0" destOrd="0" presId="urn:microsoft.com/office/officeart/2005/8/layout/hierarchy3"/>
    <dgm:cxn modelId="{87F8D6D3-17B2-48B8-A639-795EAF126557}" type="presOf" srcId="{9C6BDBFB-AE69-498D-A7A0-34244952DB4F}" destId="{DA73C207-8E92-4941-B265-EEA60A3E1F86}" srcOrd="0" destOrd="0" presId="urn:microsoft.com/office/officeart/2005/8/layout/hierarchy3"/>
    <dgm:cxn modelId="{16B44DD6-2576-4FD7-8AFA-328218C33FE8}" srcId="{3504A157-978D-4B62-87D5-F0A32C41A3EE}" destId="{E186DFEB-E9CD-4CD2-8F74-C167916A80C5}" srcOrd="3" destOrd="0" parTransId="{2B2CE6E0-56A9-4FF1-B910-1CE778649556}" sibTransId="{0DA7D6B0-6556-4FB3-BD07-0C25105542E2}"/>
    <dgm:cxn modelId="{25A94AD7-277B-41A3-A608-5ACAD9E8D99F}" type="presOf" srcId="{F084756A-B1CE-4993-B158-8C1E1C1B84ED}" destId="{E076E6B6-CC45-46A5-A7AE-B92AC695BD09}" srcOrd="0" destOrd="0" presId="urn:microsoft.com/office/officeart/2005/8/layout/hierarchy3"/>
    <dgm:cxn modelId="{93D3A6DE-6DB9-4D99-AD70-F6B0C92FAC7C}" type="presOf" srcId="{684DE61D-56BB-419F-BD51-5FF5E8D15A8D}" destId="{E3EC7B74-CF43-4DAC-9506-0F86D8294C3F}" srcOrd="0" destOrd="0" presId="urn:microsoft.com/office/officeart/2005/8/layout/hierarchy3"/>
    <dgm:cxn modelId="{D3980FE0-FC7E-4BD7-9DF6-1EB125749554}" type="presOf" srcId="{9D66CAEB-1266-4141-9946-B66E77E725CA}" destId="{65367CCD-5678-440B-B786-4E99E1BB8E6A}" srcOrd="0" destOrd="0" presId="urn:microsoft.com/office/officeart/2005/8/layout/hierarchy3"/>
    <dgm:cxn modelId="{9BD829E5-BA27-4690-AB0C-F63F44BF0BCF}" srcId="{E186DFEB-E9CD-4CD2-8F74-C167916A80C5}" destId="{27BFAFC9-8C4C-4AA0-A5BF-D698B4DF404B}" srcOrd="1" destOrd="0" parTransId="{2AEC98BF-374B-40B5-8ADA-0283AB0CB2CB}" sibTransId="{BC16FF25-E711-4F7E-90D5-4A2D105B54B3}"/>
    <dgm:cxn modelId="{926920E7-6A71-42B9-B4F8-C8C5920CC2DD}" type="presOf" srcId="{37CD6FFB-D283-4073-AF96-D9D1D5599F1F}" destId="{FEBC1A9B-2263-4265-BD45-525F35C69722}" srcOrd="0" destOrd="0" presId="urn:microsoft.com/office/officeart/2005/8/layout/hierarchy3"/>
    <dgm:cxn modelId="{FDE240E7-3ACB-458F-BC7A-4289703FB4D3}" srcId="{3504A157-978D-4B62-87D5-F0A32C41A3EE}" destId="{D2D6F71B-FEA0-495C-8294-8C726B3A995D}" srcOrd="1" destOrd="0" parTransId="{7147613D-73DF-48A0-B2FE-FAFD8F907B8D}" sibTransId="{9CDDB0AB-9EFF-4D71-ABC4-C7BB059BD9B5}"/>
    <dgm:cxn modelId="{26D9EBE7-C9D5-4D61-8C0F-D3E42669CF43}" type="presOf" srcId="{2C1AB8BE-7315-401E-9662-EBA5139F04BC}" destId="{FC160E7E-CBF3-4B01-8754-72F750EA0A36}" srcOrd="0" destOrd="0" presId="urn:microsoft.com/office/officeart/2005/8/layout/hierarchy3"/>
    <dgm:cxn modelId="{5A614CEC-703F-47B4-A107-0A7B5DC16011}" type="presParOf" srcId="{D2372464-D551-4A42-A3DC-B80FD3E9D3A4}" destId="{D52AF566-B8B6-45F8-888D-151E132733EA}" srcOrd="0" destOrd="0" presId="urn:microsoft.com/office/officeart/2005/8/layout/hierarchy3"/>
    <dgm:cxn modelId="{07A2B40D-6BD1-41AE-8505-97BED410C33A}" type="presParOf" srcId="{D52AF566-B8B6-45F8-888D-151E132733EA}" destId="{31B5CA3A-B2BB-4DE0-B13B-45A02ACFAD48}" srcOrd="0" destOrd="0" presId="urn:microsoft.com/office/officeart/2005/8/layout/hierarchy3"/>
    <dgm:cxn modelId="{8083CDBA-F504-4C98-991E-F8BCCC37BBB2}" type="presParOf" srcId="{31B5CA3A-B2BB-4DE0-B13B-45A02ACFAD48}" destId="{B9FB7ADB-2EA5-4C44-86F8-F7B64C9DC9AD}" srcOrd="0" destOrd="0" presId="urn:microsoft.com/office/officeart/2005/8/layout/hierarchy3"/>
    <dgm:cxn modelId="{9FCB8535-DF23-48AE-8A4C-C27F27DF2910}" type="presParOf" srcId="{31B5CA3A-B2BB-4DE0-B13B-45A02ACFAD48}" destId="{CC509935-EEC1-4761-A961-E3742310EC1A}" srcOrd="1" destOrd="0" presId="urn:microsoft.com/office/officeart/2005/8/layout/hierarchy3"/>
    <dgm:cxn modelId="{065A232C-371B-4D63-AC25-A35533876EF2}" type="presParOf" srcId="{D52AF566-B8B6-45F8-888D-151E132733EA}" destId="{E5C08A1C-4DE4-41A1-891A-13803C89A023}" srcOrd="1" destOrd="0" presId="urn:microsoft.com/office/officeart/2005/8/layout/hierarchy3"/>
    <dgm:cxn modelId="{B873AF05-6310-4EE6-A92F-048722FD855F}" type="presParOf" srcId="{E5C08A1C-4DE4-41A1-891A-13803C89A023}" destId="{8669921F-FC6D-4970-9991-21DF7B4F34F3}" srcOrd="0" destOrd="0" presId="urn:microsoft.com/office/officeart/2005/8/layout/hierarchy3"/>
    <dgm:cxn modelId="{C31200CB-F951-451F-AF74-9B97A8DE7DE7}" type="presParOf" srcId="{E5C08A1C-4DE4-41A1-891A-13803C89A023}" destId="{E3EC7B74-CF43-4DAC-9506-0F86D8294C3F}" srcOrd="1" destOrd="0" presId="urn:microsoft.com/office/officeart/2005/8/layout/hierarchy3"/>
    <dgm:cxn modelId="{E813A40F-3E90-4722-8F8A-5A7CEEC66C31}" type="presParOf" srcId="{E5C08A1C-4DE4-41A1-891A-13803C89A023}" destId="{DA73C207-8E92-4941-B265-EEA60A3E1F86}" srcOrd="2" destOrd="0" presId="urn:microsoft.com/office/officeart/2005/8/layout/hierarchy3"/>
    <dgm:cxn modelId="{71E70C79-C5BB-45C8-B9DC-41DB9134C247}" type="presParOf" srcId="{E5C08A1C-4DE4-41A1-891A-13803C89A023}" destId="{EA429D7A-7D4C-4CF9-9130-F465D9F76DDF}" srcOrd="3" destOrd="0" presId="urn:microsoft.com/office/officeart/2005/8/layout/hierarchy3"/>
    <dgm:cxn modelId="{5A3C8B9B-E860-4BBB-814B-7AA9BFE9B133}" type="presParOf" srcId="{D2372464-D551-4A42-A3DC-B80FD3E9D3A4}" destId="{A51F7244-B446-4057-8815-9F9AA2C208D3}" srcOrd="1" destOrd="0" presId="urn:microsoft.com/office/officeart/2005/8/layout/hierarchy3"/>
    <dgm:cxn modelId="{5F1F44BA-4E06-4121-983F-E77FED11C367}" type="presParOf" srcId="{A51F7244-B446-4057-8815-9F9AA2C208D3}" destId="{27246610-EA1A-40D6-BB5D-32A47E7630C3}" srcOrd="0" destOrd="0" presId="urn:microsoft.com/office/officeart/2005/8/layout/hierarchy3"/>
    <dgm:cxn modelId="{47FFD44F-A103-4F3B-A14C-F158E27D5E7D}" type="presParOf" srcId="{27246610-EA1A-40D6-BB5D-32A47E7630C3}" destId="{F12284A3-307E-4BA9-8C32-E1D8DCA5518B}" srcOrd="0" destOrd="0" presId="urn:microsoft.com/office/officeart/2005/8/layout/hierarchy3"/>
    <dgm:cxn modelId="{C50C68DF-32C8-42E3-B4F6-4AA55B3F5AD0}" type="presParOf" srcId="{27246610-EA1A-40D6-BB5D-32A47E7630C3}" destId="{498A8250-CB8F-4BB0-8B3D-583F3759BED2}" srcOrd="1" destOrd="0" presId="urn:microsoft.com/office/officeart/2005/8/layout/hierarchy3"/>
    <dgm:cxn modelId="{5F47F779-90F2-4B32-963F-035BC94B7155}" type="presParOf" srcId="{A51F7244-B446-4057-8815-9F9AA2C208D3}" destId="{A45EDFBD-BC50-44D4-9622-D228AE935065}" srcOrd="1" destOrd="0" presId="urn:microsoft.com/office/officeart/2005/8/layout/hierarchy3"/>
    <dgm:cxn modelId="{CBEA9EAD-2382-4938-AE88-8E2241ACF0DD}" type="presParOf" srcId="{A45EDFBD-BC50-44D4-9622-D228AE935065}" destId="{62B9BA79-04F5-4DFC-9AAF-4B0C2B422E4E}" srcOrd="0" destOrd="0" presId="urn:microsoft.com/office/officeart/2005/8/layout/hierarchy3"/>
    <dgm:cxn modelId="{EE104B92-9D11-4778-881C-D620F6B703AD}" type="presParOf" srcId="{A45EDFBD-BC50-44D4-9622-D228AE935065}" destId="{2EC2BABA-4358-4AE3-A56B-28056BF701B9}" srcOrd="1" destOrd="0" presId="urn:microsoft.com/office/officeart/2005/8/layout/hierarchy3"/>
    <dgm:cxn modelId="{A1F3517A-DE38-4BF0-BD8E-614B8FBBD745}" type="presParOf" srcId="{A45EDFBD-BC50-44D4-9622-D228AE935065}" destId="{65367CCD-5678-440B-B786-4E99E1BB8E6A}" srcOrd="2" destOrd="0" presId="urn:microsoft.com/office/officeart/2005/8/layout/hierarchy3"/>
    <dgm:cxn modelId="{6E997A93-8079-4CA2-8B01-637EB60685B3}" type="presParOf" srcId="{A45EDFBD-BC50-44D4-9622-D228AE935065}" destId="{FC160E7E-CBF3-4B01-8754-72F750EA0A36}" srcOrd="3" destOrd="0" presId="urn:microsoft.com/office/officeart/2005/8/layout/hierarchy3"/>
    <dgm:cxn modelId="{E2B7E9F9-F707-4EC8-9FE9-26AA9A78E700}" type="presParOf" srcId="{D2372464-D551-4A42-A3DC-B80FD3E9D3A4}" destId="{FCE3A823-25C7-4C24-9D98-50926C4D404A}" srcOrd="2" destOrd="0" presId="urn:microsoft.com/office/officeart/2005/8/layout/hierarchy3"/>
    <dgm:cxn modelId="{3566D961-F250-43EB-AC1A-79B21E947B78}" type="presParOf" srcId="{FCE3A823-25C7-4C24-9D98-50926C4D404A}" destId="{323422B4-DF69-44DC-9EB6-2489108847D8}" srcOrd="0" destOrd="0" presId="urn:microsoft.com/office/officeart/2005/8/layout/hierarchy3"/>
    <dgm:cxn modelId="{2B908D2A-0EA1-4E69-B555-86E217B61A54}" type="presParOf" srcId="{323422B4-DF69-44DC-9EB6-2489108847D8}" destId="{9223197A-B903-442E-A4ED-EC713B0CDEC7}" srcOrd="0" destOrd="0" presId="urn:microsoft.com/office/officeart/2005/8/layout/hierarchy3"/>
    <dgm:cxn modelId="{14243E92-3FF8-4691-918C-7AAE978FF97D}" type="presParOf" srcId="{323422B4-DF69-44DC-9EB6-2489108847D8}" destId="{E35D23C5-F6C2-46EA-9529-DFC872B18766}" srcOrd="1" destOrd="0" presId="urn:microsoft.com/office/officeart/2005/8/layout/hierarchy3"/>
    <dgm:cxn modelId="{996ADF1E-B514-4990-A3BE-3199C115ACF1}" type="presParOf" srcId="{FCE3A823-25C7-4C24-9D98-50926C4D404A}" destId="{159B63D3-2056-4A31-9952-388D911336C6}" srcOrd="1" destOrd="0" presId="urn:microsoft.com/office/officeart/2005/8/layout/hierarchy3"/>
    <dgm:cxn modelId="{EC16DB9F-9E2A-4681-92CB-2E536E81BD3B}" type="presParOf" srcId="{159B63D3-2056-4A31-9952-388D911336C6}" destId="{2C5F9BAC-FA3F-4FA7-A65B-1E40D7B7683A}" srcOrd="0" destOrd="0" presId="urn:microsoft.com/office/officeart/2005/8/layout/hierarchy3"/>
    <dgm:cxn modelId="{D8FC67CB-9FE8-486B-8A21-9A1828EE21BF}" type="presParOf" srcId="{159B63D3-2056-4A31-9952-388D911336C6}" destId="{AB57C64F-B893-4031-A58A-F16A97434B9F}" srcOrd="1" destOrd="0" presId="urn:microsoft.com/office/officeart/2005/8/layout/hierarchy3"/>
    <dgm:cxn modelId="{BDB67756-7561-444E-9F43-4E75B52C0BF2}" type="presParOf" srcId="{159B63D3-2056-4A31-9952-388D911336C6}" destId="{78EC2E68-51F6-4BC1-87A8-02E8B570F706}" srcOrd="2" destOrd="0" presId="urn:microsoft.com/office/officeart/2005/8/layout/hierarchy3"/>
    <dgm:cxn modelId="{3C9DB68B-EED5-4CB1-8B30-4CC3AC68659B}" type="presParOf" srcId="{159B63D3-2056-4A31-9952-388D911336C6}" destId="{AD74D609-51F8-4A7E-95F9-2F81E365EFEC}" srcOrd="3" destOrd="0" presId="urn:microsoft.com/office/officeart/2005/8/layout/hierarchy3"/>
    <dgm:cxn modelId="{96C38799-A0B3-449A-9FBE-00D160E11D46}" type="presParOf" srcId="{D2372464-D551-4A42-A3DC-B80FD3E9D3A4}" destId="{E69993C7-1517-4710-BFA4-43FB5013CB6D}" srcOrd="3" destOrd="0" presId="urn:microsoft.com/office/officeart/2005/8/layout/hierarchy3"/>
    <dgm:cxn modelId="{54D6AF9D-F0B5-4281-A0C5-5E0EF6CD3938}" type="presParOf" srcId="{E69993C7-1517-4710-BFA4-43FB5013CB6D}" destId="{598E5B66-E367-4BB0-BBA5-8255004CE117}" srcOrd="0" destOrd="0" presId="urn:microsoft.com/office/officeart/2005/8/layout/hierarchy3"/>
    <dgm:cxn modelId="{F7A9D1B1-F36D-485A-8FE3-2189C056B8C5}" type="presParOf" srcId="{598E5B66-E367-4BB0-BBA5-8255004CE117}" destId="{39E19144-32DA-4AA8-9538-E14939C48059}" srcOrd="0" destOrd="0" presId="urn:microsoft.com/office/officeart/2005/8/layout/hierarchy3"/>
    <dgm:cxn modelId="{D8B8F68A-4844-497E-ACD4-39B7DD89B422}" type="presParOf" srcId="{598E5B66-E367-4BB0-BBA5-8255004CE117}" destId="{5CA969A9-33F3-4F21-8FF1-2EDEFF1A5199}" srcOrd="1" destOrd="0" presId="urn:microsoft.com/office/officeart/2005/8/layout/hierarchy3"/>
    <dgm:cxn modelId="{22801039-25C7-4756-BF22-770C2403280C}" type="presParOf" srcId="{E69993C7-1517-4710-BFA4-43FB5013CB6D}" destId="{5D4C35D0-4A83-47F1-83BB-911B3E3A2F7E}" srcOrd="1" destOrd="0" presId="urn:microsoft.com/office/officeart/2005/8/layout/hierarchy3"/>
    <dgm:cxn modelId="{0E0E227F-4427-402E-9A9E-9616BE331585}" type="presParOf" srcId="{5D4C35D0-4A83-47F1-83BB-911B3E3A2F7E}" destId="{10595CC8-E194-4191-BA9C-B39908062772}" srcOrd="0" destOrd="0" presId="urn:microsoft.com/office/officeart/2005/8/layout/hierarchy3"/>
    <dgm:cxn modelId="{8B664ACD-EC0F-4B54-BA42-2A162C17BF31}" type="presParOf" srcId="{5D4C35D0-4A83-47F1-83BB-911B3E3A2F7E}" destId="{D60CE269-7411-44A4-9AED-BEDD721E4FFE}" srcOrd="1" destOrd="0" presId="urn:microsoft.com/office/officeart/2005/8/layout/hierarchy3"/>
    <dgm:cxn modelId="{1EB99AFC-76CD-4F6A-8472-6A64A44119ED}" type="presParOf" srcId="{5D4C35D0-4A83-47F1-83BB-911B3E3A2F7E}" destId="{9AE3C40F-2A8F-45D0-A929-A4CA52209332}" srcOrd="2" destOrd="0" presId="urn:microsoft.com/office/officeart/2005/8/layout/hierarchy3"/>
    <dgm:cxn modelId="{94DEDA8A-503F-47C9-B3C2-EDFFA4812C8E}" type="presParOf" srcId="{5D4C35D0-4A83-47F1-83BB-911B3E3A2F7E}" destId="{F9FDE5D0-04C3-4398-9339-C08C3CCF786C}" srcOrd="3" destOrd="0" presId="urn:microsoft.com/office/officeart/2005/8/layout/hierarchy3"/>
    <dgm:cxn modelId="{F1CC6616-F791-4672-BE80-7C31FA06BAEF}" type="presParOf" srcId="{D2372464-D551-4A42-A3DC-B80FD3E9D3A4}" destId="{96ACD177-06DE-47D7-BB68-D6086223C7D0}" srcOrd="4" destOrd="0" presId="urn:microsoft.com/office/officeart/2005/8/layout/hierarchy3"/>
    <dgm:cxn modelId="{0D02CBE9-8B43-419F-89A6-FA367D2C4D92}" type="presParOf" srcId="{96ACD177-06DE-47D7-BB68-D6086223C7D0}" destId="{E4960142-E1A2-4E18-86DF-86DBFB906E02}" srcOrd="0" destOrd="0" presId="urn:microsoft.com/office/officeart/2005/8/layout/hierarchy3"/>
    <dgm:cxn modelId="{9F37AEC8-712E-4B99-92D5-873C14567FAB}" type="presParOf" srcId="{E4960142-E1A2-4E18-86DF-86DBFB906E02}" destId="{71209554-4A1A-4F11-8C13-DD7DB75B2D11}" srcOrd="0" destOrd="0" presId="urn:microsoft.com/office/officeart/2005/8/layout/hierarchy3"/>
    <dgm:cxn modelId="{ACCBFCDB-7DA8-4186-B461-6F1A5680BCFD}" type="presParOf" srcId="{E4960142-E1A2-4E18-86DF-86DBFB906E02}" destId="{6DB4AB29-3B9B-41C9-9688-DF40D8231A88}" srcOrd="1" destOrd="0" presId="urn:microsoft.com/office/officeart/2005/8/layout/hierarchy3"/>
    <dgm:cxn modelId="{E6EEB6AF-D9C2-4B70-8175-40B31E17F41E}" type="presParOf" srcId="{96ACD177-06DE-47D7-BB68-D6086223C7D0}" destId="{35469EEF-85C8-44D1-B49A-2643733AA4F4}" srcOrd="1" destOrd="0" presId="urn:microsoft.com/office/officeart/2005/8/layout/hierarchy3"/>
    <dgm:cxn modelId="{A211A0CF-1C70-44AA-94A0-4E7B258E58DD}" type="presParOf" srcId="{35469EEF-85C8-44D1-B49A-2643733AA4F4}" destId="{E076E6B6-CC45-46A5-A7AE-B92AC695BD09}" srcOrd="0" destOrd="0" presId="urn:microsoft.com/office/officeart/2005/8/layout/hierarchy3"/>
    <dgm:cxn modelId="{32EB35D8-6382-4730-839F-B3896449F333}" type="presParOf" srcId="{35469EEF-85C8-44D1-B49A-2643733AA4F4}" destId="{7AD6C624-1495-4D78-84F3-BE2C1CD739E9}" srcOrd="1" destOrd="0" presId="urn:microsoft.com/office/officeart/2005/8/layout/hierarchy3"/>
    <dgm:cxn modelId="{64F41143-52CC-41C5-9A2D-E2BA9EE9329C}" type="presParOf" srcId="{35469EEF-85C8-44D1-B49A-2643733AA4F4}" destId="{FEBC1A9B-2263-4265-BD45-525F35C69722}" srcOrd="2" destOrd="0" presId="urn:microsoft.com/office/officeart/2005/8/layout/hierarchy3"/>
    <dgm:cxn modelId="{C148DC7A-E803-4CA6-9A34-771B19D0ADD7}" type="presParOf" srcId="{35469EEF-85C8-44D1-B49A-2643733AA4F4}" destId="{D393BA3A-F834-4153-8058-0E3B992FAB64}" srcOrd="3" destOrd="0" presId="urn:microsoft.com/office/officeart/2005/8/layout/hierarchy3"/>
    <dgm:cxn modelId="{D5030A22-2218-447C-9817-BB100D756E0B}" type="presParOf" srcId="{D2372464-D551-4A42-A3DC-B80FD3E9D3A4}" destId="{590FB14A-68E9-4590-94C0-93652D2F4143}" srcOrd="5" destOrd="0" presId="urn:microsoft.com/office/officeart/2005/8/layout/hierarchy3"/>
    <dgm:cxn modelId="{401CB616-4CD2-4105-A5B1-C802A5C0E9E5}" type="presParOf" srcId="{590FB14A-68E9-4590-94C0-93652D2F4143}" destId="{98A71040-3ABB-43A8-9CA8-47BFBBD421F7}" srcOrd="0" destOrd="0" presId="urn:microsoft.com/office/officeart/2005/8/layout/hierarchy3"/>
    <dgm:cxn modelId="{E7501CFF-51EF-4E4A-B77E-17B1530DF1D6}" type="presParOf" srcId="{98A71040-3ABB-43A8-9CA8-47BFBBD421F7}" destId="{AF2791A6-DD1C-46C1-BB38-7C9CF4D780EE}" srcOrd="0" destOrd="0" presId="urn:microsoft.com/office/officeart/2005/8/layout/hierarchy3"/>
    <dgm:cxn modelId="{4B796789-1423-495B-9573-BE8AA537CA74}" type="presParOf" srcId="{98A71040-3ABB-43A8-9CA8-47BFBBD421F7}" destId="{DA23B999-4A8D-4870-A421-C49351800AAB}" srcOrd="1" destOrd="0" presId="urn:microsoft.com/office/officeart/2005/8/layout/hierarchy3"/>
    <dgm:cxn modelId="{7F6056C0-D37C-486F-AD01-AEFD79C89E95}" type="presParOf" srcId="{590FB14A-68E9-4590-94C0-93652D2F4143}" destId="{E97FEF3B-0852-4B8C-8BBC-D016B89E729B}" srcOrd="1" destOrd="0" presId="urn:microsoft.com/office/officeart/2005/8/layout/hierarchy3"/>
    <dgm:cxn modelId="{0765631B-012B-41D5-8979-4AE21EAFA521}" type="presParOf" srcId="{E97FEF3B-0852-4B8C-8BBC-D016B89E729B}" destId="{1F75BCC0-C47F-4BF7-8E5D-331C1365D669}" srcOrd="0" destOrd="0" presId="urn:microsoft.com/office/officeart/2005/8/layout/hierarchy3"/>
    <dgm:cxn modelId="{19E730E5-3703-4140-ACBB-11ED17E0F4C6}" type="presParOf" srcId="{E97FEF3B-0852-4B8C-8BBC-D016B89E729B}" destId="{124A3C47-68CE-4DF2-B3A3-77A2C56BBCAB}" srcOrd="1" destOrd="0" presId="urn:microsoft.com/office/officeart/2005/8/layout/hierarchy3"/>
    <dgm:cxn modelId="{348943D8-221D-4C2E-96C4-BA5DD61626BA}" type="presParOf" srcId="{E97FEF3B-0852-4B8C-8BBC-D016B89E729B}" destId="{0DDBF5E9-DDD1-49B0-815C-6B0A1D0F4CAC}" srcOrd="2" destOrd="0" presId="urn:microsoft.com/office/officeart/2005/8/layout/hierarchy3"/>
    <dgm:cxn modelId="{333C16F2-6783-4EA5-AA68-7CC5E1AE214E}" type="presParOf" srcId="{E97FEF3B-0852-4B8C-8BBC-D016B89E729B}" destId="{A324FE39-A266-4440-B097-C64779BAD61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D288AE-E2B0-4BFB-957F-C883F3D78F05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F9F4C519-DC96-476B-8888-8A6BCD7D932F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sz="1100" dirty="0" err="1">
              <a:solidFill>
                <a:schemeClr val="tx1"/>
              </a:solidFill>
            </a:rPr>
            <a:t>Mobis</a:t>
          </a:r>
          <a:r>
            <a:rPr lang="en-US" sz="1100" dirty="0">
              <a:solidFill>
                <a:schemeClr val="tx1"/>
              </a:solidFill>
            </a:rPr>
            <a:t> Optimizer proto Application Developed on EV6</a:t>
          </a:r>
        </a:p>
      </dgm:t>
    </dgm:pt>
    <dgm:pt modelId="{106C6884-FD24-4BE1-8882-C3C1CD86B299}" type="parTrans" cxnId="{B7E17C4A-C17B-4FCA-AC20-C3C6DCCFCA92}">
      <dgm:prSet/>
      <dgm:spPr/>
      <dgm:t>
        <a:bodyPr/>
        <a:lstStyle/>
        <a:p>
          <a:endParaRPr lang="en-IN"/>
        </a:p>
      </dgm:t>
    </dgm:pt>
    <dgm:pt modelId="{253F431D-E906-484B-B23F-7BCDF5998402}" type="sibTrans" cxnId="{B7E17C4A-C17B-4FCA-AC20-C3C6DCCFCA92}">
      <dgm:prSet/>
      <dgm:spPr/>
      <dgm:t>
        <a:bodyPr/>
        <a:lstStyle/>
        <a:p>
          <a:endParaRPr lang="en-IN"/>
        </a:p>
      </dgm:t>
    </dgm:pt>
    <dgm:pt modelId="{B606CC4C-7EEF-4810-A095-16A7A8C1B63D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Auto &amp; Level 1 to Level 4 Optimization selection at run time</a:t>
          </a:r>
          <a:endParaRPr lang="en-IN" sz="1100" dirty="0">
            <a:solidFill>
              <a:schemeClr val="tx1"/>
            </a:solidFill>
          </a:endParaRPr>
        </a:p>
      </dgm:t>
    </dgm:pt>
    <dgm:pt modelId="{979E46FD-F6D3-4C8C-8FBB-D7094411C086}" type="parTrans" cxnId="{3C1052EE-FD81-4FBF-86EB-59522248BDDF}">
      <dgm:prSet/>
      <dgm:spPr/>
      <dgm:t>
        <a:bodyPr/>
        <a:lstStyle/>
        <a:p>
          <a:endParaRPr lang="en-IN"/>
        </a:p>
      </dgm:t>
    </dgm:pt>
    <dgm:pt modelId="{6B9D70E9-CC0C-41C7-8AEB-5DD07ADCC97D}" type="sibTrans" cxnId="{3C1052EE-FD81-4FBF-86EB-59522248BDDF}">
      <dgm:prSet/>
      <dgm:spPr/>
      <dgm:t>
        <a:bodyPr/>
        <a:lstStyle/>
        <a:p>
          <a:endParaRPr lang="en-IN"/>
        </a:p>
      </dgm:t>
    </dgm:pt>
    <dgm:pt modelId="{1C2CABEF-F991-4B5C-8B88-451755846C7A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Level 5 to Level 10 towards aggressive optimization</a:t>
          </a:r>
          <a:endParaRPr lang="en-IN" sz="1100" dirty="0">
            <a:solidFill>
              <a:schemeClr val="tx1"/>
            </a:solidFill>
          </a:endParaRPr>
        </a:p>
      </dgm:t>
    </dgm:pt>
    <dgm:pt modelId="{DE339DC3-29AF-4540-B015-BE71D9073B21}" type="sibTrans" cxnId="{39E6D8FF-5667-4038-A329-7081DF48E036}">
      <dgm:prSet/>
      <dgm:spPr/>
      <dgm:t>
        <a:bodyPr/>
        <a:lstStyle/>
        <a:p>
          <a:endParaRPr lang="en-IN"/>
        </a:p>
      </dgm:t>
    </dgm:pt>
    <dgm:pt modelId="{C17BCA41-044A-4EDD-B27D-965D032C48A7}" type="parTrans" cxnId="{39E6D8FF-5667-4038-A329-7081DF48E036}">
      <dgm:prSet/>
      <dgm:spPr/>
      <dgm:t>
        <a:bodyPr/>
        <a:lstStyle/>
        <a:p>
          <a:endParaRPr lang="en-IN"/>
        </a:p>
      </dgm:t>
    </dgm:pt>
    <dgm:pt modelId="{07FE8F0F-2F51-401C-B1BA-80290FEE946C}" type="pres">
      <dgm:prSet presAssocID="{B7D288AE-E2B0-4BFB-957F-C883F3D78F05}" presName="Name0" presStyleCnt="0">
        <dgm:presLayoutVars>
          <dgm:dir/>
          <dgm:resizeHandles val="exact"/>
        </dgm:presLayoutVars>
      </dgm:prSet>
      <dgm:spPr/>
    </dgm:pt>
    <dgm:pt modelId="{6DF2A52C-D79C-4057-8E00-ED0BDFB26105}" type="pres">
      <dgm:prSet presAssocID="{B7D288AE-E2B0-4BFB-957F-C883F3D78F05}" presName="bkgdShp" presStyleLbl="alignAccFollowNode1" presStyleIdx="0" presStyleCnt="1" custLinFactNeighborX="612" custLinFactNeighborY="-1204"/>
      <dgm:spPr>
        <a:solidFill>
          <a:schemeClr val="accent1">
            <a:lumMod val="75000"/>
            <a:alpha val="90000"/>
          </a:schemeClr>
        </a:solidFill>
      </dgm:spPr>
    </dgm:pt>
    <dgm:pt modelId="{F039FAD6-7575-4CCB-BA29-F5644F84EB87}" type="pres">
      <dgm:prSet presAssocID="{B7D288AE-E2B0-4BFB-957F-C883F3D78F05}" presName="linComp" presStyleCnt="0"/>
      <dgm:spPr/>
    </dgm:pt>
    <dgm:pt modelId="{7CD06235-8963-424F-A86B-10D1B967CAAA}" type="pres">
      <dgm:prSet presAssocID="{F9F4C519-DC96-476B-8888-8A6BCD7D932F}" presName="compNode" presStyleCnt="0"/>
      <dgm:spPr/>
    </dgm:pt>
    <dgm:pt modelId="{7162482D-E4AB-4DB2-937E-D09C7CB69539}" type="pres">
      <dgm:prSet presAssocID="{F9F4C519-DC96-476B-8888-8A6BCD7D932F}" presName="node" presStyleLbl="node1" presStyleIdx="0" presStyleCnt="3" custScaleX="268417">
        <dgm:presLayoutVars>
          <dgm:bulletEnabled val="1"/>
        </dgm:presLayoutVars>
      </dgm:prSet>
      <dgm:spPr/>
    </dgm:pt>
    <dgm:pt modelId="{8F59A6C3-AA44-42F7-8F24-36AA95EBF1D3}" type="pres">
      <dgm:prSet presAssocID="{F9F4C519-DC96-476B-8888-8A6BCD7D932F}" presName="invisiNode" presStyleLbl="node1" presStyleIdx="0" presStyleCnt="3"/>
      <dgm:spPr/>
    </dgm:pt>
    <dgm:pt modelId="{90B0643D-D40F-4FCF-AF0D-B575EE7E98CC}" type="pres">
      <dgm:prSet presAssocID="{F9F4C519-DC96-476B-8888-8A6BCD7D932F}" presName="imagNode" presStyleLbl="fgImgPlace1" presStyleIdx="0" presStyleCnt="3" custAng="0" custScaleX="245562" custScaleY="139565"/>
      <dgm:spPr>
        <a:blipFill rotWithShape="1">
          <a:blip xmlns:r="http://schemas.openxmlformats.org/officeDocument/2006/relationships" r:embed="rId1"/>
          <a:srcRect/>
          <a:stretch>
            <a:fillRect l="-32000" r="-32000"/>
          </a:stretch>
        </a:blipFill>
      </dgm:spPr>
    </dgm:pt>
    <dgm:pt modelId="{63942E44-94BC-4EEF-AF83-98C29797F360}" type="pres">
      <dgm:prSet presAssocID="{253F431D-E906-484B-B23F-7BCDF5998402}" presName="sibTrans" presStyleLbl="sibTrans2D1" presStyleIdx="0" presStyleCnt="0"/>
      <dgm:spPr/>
    </dgm:pt>
    <dgm:pt modelId="{FDAE0BB9-3437-4804-82BE-349F3D0D5872}" type="pres">
      <dgm:prSet presAssocID="{B606CC4C-7EEF-4810-A095-16A7A8C1B63D}" presName="compNode" presStyleCnt="0"/>
      <dgm:spPr/>
    </dgm:pt>
    <dgm:pt modelId="{0BAE27A6-7795-4F62-B7E4-3EE2E0FC0B4D}" type="pres">
      <dgm:prSet presAssocID="{B606CC4C-7EEF-4810-A095-16A7A8C1B63D}" presName="node" presStyleLbl="node1" presStyleIdx="1" presStyleCnt="3" custScaleX="385037">
        <dgm:presLayoutVars>
          <dgm:bulletEnabled val="1"/>
        </dgm:presLayoutVars>
      </dgm:prSet>
      <dgm:spPr/>
    </dgm:pt>
    <dgm:pt modelId="{36E66219-6177-4BA9-9EEC-6FC34A593D1C}" type="pres">
      <dgm:prSet presAssocID="{B606CC4C-7EEF-4810-A095-16A7A8C1B63D}" presName="invisiNode" presStyleLbl="node1" presStyleIdx="1" presStyleCnt="3"/>
      <dgm:spPr/>
    </dgm:pt>
    <dgm:pt modelId="{BE622425-1555-47F5-8AB1-A2FC641E9A76}" type="pres">
      <dgm:prSet presAssocID="{B606CC4C-7EEF-4810-A095-16A7A8C1B63D}" presName="imagNode" presStyleLbl="fgImgPlace1" presStyleIdx="1" presStyleCnt="3" custAng="0" custScaleX="224392" custScaleY="139564" custLinFactNeighborX="0" custLinFactNeighborY="867"/>
      <dgm:spPr>
        <a:blipFill rotWithShape="1">
          <a:blip xmlns:r="http://schemas.openxmlformats.org/officeDocument/2006/relationships" r:embed="rId2"/>
          <a:srcRect/>
          <a:stretch>
            <a:fillRect l="-42000" r="-42000"/>
          </a:stretch>
        </a:blipFill>
      </dgm:spPr>
    </dgm:pt>
    <dgm:pt modelId="{9B8A6DA7-6FF8-4054-A1ED-82EAC82914A2}" type="pres">
      <dgm:prSet presAssocID="{6B9D70E9-CC0C-41C7-8AEB-5DD07ADCC97D}" presName="sibTrans" presStyleLbl="sibTrans2D1" presStyleIdx="0" presStyleCnt="0"/>
      <dgm:spPr/>
    </dgm:pt>
    <dgm:pt modelId="{1C917E2B-FDF1-4166-B2AA-E03DF0000025}" type="pres">
      <dgm:prSet presAssocID="{1C2CABEF-F991-4B5C-8B88-451755846C7A}" presName="compNode" presStyleCnt="0"/>
      <dgm:spPr/>
    </dgm:pt>
    <dgm:pt modelId="{5E0B52AD-2A0A-4F99-B581-FF9B9CE05F64}" type="pres">
      <dgm:prSet presAssocID="{1C2CABEF-F991-4B5C-8B88-451755846C7A}" presName="node" presStyleLbl="node1" presStyleIdx="2" presStyleCnt="3" custScaleX="359423">
        <dgm:presLayoutVars>
          <dgm:bulletEnabled val="1"/>
        </dgm:presLayoutVars>
      </dgm:prSet>
      <dgm:spPr/>
    </dgm:pt>
    <dgm:pt modelId="{85BBFF80-7D31-4016-941E-EA459E12E0C4}" type="pres">
      <dgm:prSet presAssocID="{1C2CABEF-F991-4B5C-8B88-451755846C7A}" presName="invisiNode" presStyleLbl="node1" presStyleIdx="2" presStyleCnt="3"/>
      <dgm:spPr/>
    </dgm:pt>
    <dgm:pt modelId="{8D964453-049F-4A9C-9C5C-D46E25EFAB07}" type="pres">
      <dgm:prSet presAssocID="{1C2CABEF-F991-4B5C-8B88-451755846C7A}" presName="imagNode" presStyleLbl="fgImgPlace1" presStyleIdx="2" presStyleCnt="3" custScaleX="224393" custScaleY="139565"/>
      <dgm:spPr>
        <a:blipFill rotWithShape="1">
          <a:blip xmlns:r="http://schemas.openxmlformats.org/officeDocument/2006/relationships" r:embed="rId3"/>
          <a:srcRect/>
          <a:stretch>
            <a:fillRect l="-37000" r="-37000"/>
          </a:stretch>
        </a:blipFill>
      </dgm:spPr>
    </dgm:pt>
  </dgm:ptLst>
  <dgm:cxnLst>
    <dgm:cxn modelId="{B7E17C4A-C17B-4FCA-AC20-C3C6DCCFCA92}" srcId="{B7D288AE-E2B0-4BFB-957F-C883F3D78F05}" destId="{F9F4C519-DC96-476B-8888-8A6BCD7D932F}" srcOrd="0" destOrd="0" parTransId="{106C6884-FD24-4BE1-8882-C3C1CD86B299}" sibTransId="{253F431D-E906-484B-B23F-7BCDF5998402}"/>
    <dgm:cxn modelId="{63BB1A6F-9335-4E54-8184-8D0A29219573}" type="presOf" srcId="{1C2CABEF-F991-4B5C-8B88-451755846C7A}" destId="{5E0B52AD-2A0A-4F99-B581-FF9B9CE05F64}" srcOrd="0" destOrd="0" presId="urn:microsoft.com/office/officeart/2005/8/layout/pList2"/>
    <dgm:cxn modelId="{552E82AE-5FDA-47C8-868E-561531DC177C}" type="presOf" srcId="{F9F4C519-DC96-476B-8888-8A6BCD7D932F}" destId="{7162482D-E4AB-4DB2-937E-D09C7CB69539}" srcOrd="0" destOrd="0" presId="urn:microsoft.com/office/officeart/2005/8/layout/pList2"/>
    <dgm:cxn modelId="{5B2C0DB5-1966-4E17-82E7-B5DD298E4259}" type="presOf" srcId="{B7D288AE-E2B0-4BFB-957F-C883F3D78F05}" destId="{07FE8F0F-2F51-401C-B1BA-80290FEE946C}" srcOrd="0" destOrd="0" presId="urn:microsoft.com/office/officeart/2005/8/layout/pList2"/>
    <dgm:cxn modelId="{19045EBC-A1F8-43D5-875E-BBF6554FC668}" type="presOf" srcId="{6B9D70E9-CC0C-41C7-8AEB-5DD07ADCC97D}" destId="{9B8A6DA7-6FF8-4054-A1ED-82EAC82914A2}" srcOrd="0" destOrd="0" presId="urn:microsoft.com/office/officeart/2005/8/layout/pList2"/>
    <dgm:cxn modelId="{FA6286D1-7FE3-4056-A649-2215B1F08EAE}" type="presOf" srcId="{B606CC4C-7EEF-4810-A095-16A7A8C1B63D}" destId="{0BAE27A6-7795-4F62-B7E4-3EE2E0FC0B4D}" srcOrd="0" destOrd="0" presId="urn:microsoft.com/office/officeart/2005/8/layout/pList2"/>
    <dgm:cxn modelId="{3C1052EE-FD81-4FBF-86EB-59522248BDDF}" srcId="{B7D288AE-E2B0-4BFB-957F-C883F3D78F05}" destId="{B606CC4C-7EEF-4810-A095-16A7A8C1B63D}" srcOrd="1" destOrd="0" parTransId="{979E46FD-F6D3-4C8C-8FBB-D7094411C086}" sibTransId="{6B9D70E9-CC0C-41C7-8AEB-5DD07ADCC97D}"/>
    <dgm:cxn modelId="{EDE13EF5-C6CD-4282-88C8-0768F2068F3D}" type="presOf" srcId="{253F431D-E906-484B-B23F-7BCDF5998402}" destId="{63942E44-94BC-4EEF-AF83-98C29797F360}" srcOrd="0" destOrd="0" presId="urn:microsoft.com/office/officeart/2005/8/layout/pList2"/>
    <dgm:cxn modelId="{39E6D8FF-5667-4038-A329-7081DF48E036}" srcId="{B7D288AE-E2B0-4BFB-957F-C883F3D78F05}" destId="{1C2CABEF-F991-4B5C-8B88-451755846C7A}" srcOrd="2" destOrd="0" parTransId="{C17BCA41-044A-4EDD-B27D-965D032C48A7}" sibTransId="{DE339DC3-29AF-4540-B015-BE71D9073B21}"/>
    <dgm:cxn modelId="{25E632D5-5F36-4D3B-B441-C2392DAFD764}" type="presParOf" srcId="{07FE8F0F-2F51-401C-B1BA-80290FEE946C}" destId="{6DF2A52C-D79C-4057-8E00-ED0BDFB26105}" srcOrd="0" destOrd="0" presId="urn:microsoft.com/office/officeart/2005/8/layout/pList2"/>
    <dgm:cxn modelId="{299F1BBC-071E-403D-925A-B3B2A9E03093}" type="presParOf" srcId="{07FE8F0F-2F51-401C-B1BA-80290FEE946C}" destId="{F039FAD6-7575-4CCB-BA29-F5644F84EB87}" srcOrd="1" destOrd="0" presId="urn:microsoft.com/office/officeart/2005/8/layout/pList2"/>
    <dgm:cxn modelId="{47614042-5580-4DBE-9DF0-69D27D2D23FA}" type="presParOf" srcId="{F039FAD6-7575-4CCB-BA29-F5644F84EB87}" destId="{7CD06235-8963-424F-A86B-10D1B967CAAA}" srcOrd="0" destOrd="0" presId="urn:microsoft.com/office/officeart/2005/8/layout/pList2"/>
    <dgm:cxn modelId="{7F995E03-4F47-4F3D-B098-1CD6128A0E88}" type="presParOf" srcId="{7CD06235-8963-424F-A86B-10D1B967CAAA}" destId="{7162482D-E4AB-4DB2-937E-D09C7CB69539}" srcOrd="0" destOrd="0" presId="urn:microsoft.com/office/officeart/2005/8/layout/pList2"/>
    <dgm:cxn modelId="{4D0AD11E-2570-4E6A-AB86-4374FA891505}" type="presParOf" srcId="{7CD06235-8963-424F-A86B-10D1B967CAAA}" destId="{8F59A6C3-AA44-42F7-8F24-36AA95EBF1D3}" srcOrd="1" destOrd="0" presId="urn:microsoft.com/office/officeart/2005/8/layout/pList2"/>
    <dgm:cxn modelId="{6355007D-912B-4FDA-942B-193EE439FD2D}" type="presParOf" srcId="{7CD06235-8963-424F-A86B-10D1B967CAAA}" destId="{90B0643D-D40F-4FCF-AF0D-B575EE7E98CC}" srcOrd="2" destOrd="0" presId="urn:microsoft.com/office/officeart/2005/8/layout/pList2"/>
    <dgm:cxn modelId="{3DBD2237-8BFD-4406-8050-6C9F7D46E97F}" type="presParOf" srcId="{F039FAD6-7575-4CCB-BA29-F5644F84EB87}" destId="{63942E44-94BC-4EEF-AF83-98C29797F360}" srcOrd="1" destOrd="0" presId="urn:microsoft.com/office/officeart/2005/8/layout/pList2"/>
    <dgm:cxn modelId="{1E8C8243-F7E3-4B0B-B9B2-B32829C52743}" type="presParOf" srcId="{F039FAD6-7575-4CCB-BA29-F5644F84EB87}" destId="{FDAE0BB9-3437-4804-82BE-349F3D0D5872}" srcOrd="2" destOrd="0" presId="urn:microsoft.com/office/officeart/2005/8/layout/pList2"/>
    <dgm:cxn modelId="{D420977D-EB86-4634-9629-DAE1C84680EC}" type="presParOf" srcId="{FDAE0BB9-3437-4804-82BE-349F3D0D5872}" destId="{0BAE27A6-7795-4F62-B7E4-3EE2E0FC0B4D}" srcOrd="0" destOrd="0" presId="urn:microsoft.com/office/officeart/2005/8/layout/pList2"/>
    <dgm:cxn modelId="{8CE5FFC2-0A38-4533-A660-B966A11AEF30}" type="presParOf" srcId="{FDAE0BB9-3437-4804-82BE-349F3D0D5872}" destId="{36E66219-6177-4BA9-9EEC-6FC34A593D1C}" srcOrd="1" destOrd="0" presId="urn:microsoft.com/office/officeart/2005/8/layout/pList2"/>
    <dgm:cxn modelId="{350189CC-2AFE-4542-BAD7-147E8C9E63EB}" type="presParOf" srcId="{FDAE0BB9-3437-4804-82BE-349F3D0D5872}" destId="{BE622425-1555-47F5-8AB1-A2FC641E9A76}" srcOrd="2" destOrd="0" presId="urn:microsoft.com/office/officeart/2005/8/layout/pList2"/>
    <dgm:cxn modelId="{2478D8CB-321E-4A0E-B9B7-5401B321BD89}" type="presParOf" srcId="{F039FAD6-7575-4CCB-BA29-F5644F84EB87}" destId="{9B8A6DA7-6FF8-4054-A1ED-82EAC82914A2}" srcOrd="3" destOrd="0" presId="urn:microsoft.com/office/officeart/2005/8/layout/pList2"/>
    <dgm:cxn modelId="{F6D61021-B4FA-4AD3-B0E3-3EBF6800ABBB}" type="presParOf" srcId="{F039FAD6-7575-4CCB-BA29-F5644F84EB87}" destId="{1C917E2B-FDF1-4166-B2AA-E03DF0000025}" srcOrd="4" destOrd="0" presId="urn:microsoft.com/office/officeart/2005/8/layout/pList2"/>
    <dgm:cxn modelId="{C8C54D30-BD89-4FD6-8F32-E384227CEB06}" type="presParOf" srcId="{1C917E2B-FDF1-4166-B2AA-E03DF0000025}" destId="{5E0B52AD-2A0A-4F99-B581-FF9B9CE05F64}" srcOrd="0" destOrd="0" presId="urn:microsoft.com/office/officeart/2005/8/layout/pList2"/>
    <dgm:cxn modelId="{D7B36EBA-DEA9-4B74-885D-0E6586252372}" type="presParOf" srcId="{1C917E2B-FDF1-4166-B2AA-E03DF0000025}" destId="{85BBFF80-7D31-4016-941E-EA459E12E0C4}" srcOrd="1" destOrd="0" presId="urn:microsoft.com/office/officeart/2005/8/layout/pList2"/>
    <dgm:cxn modelId="{B9D42812-1C5A-4890-B3F3-9559421E7A5C}" type="presParOf" srcId="{1C917E2B-FDF1-4166-B2AA-E03DF0000025}" destId="{8D964453-049F-4A9C-9C5C-D46E25EFAB0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FEE375-F178-4A9B-9606-75FBCD175710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0B3D8A2-5252-4186-9C48-D2384B38323E}">
      <dgm:prSet phldrT="[Text]" custT="1"/>
      <dgm:spPr/>
      <dgm:t>
        <a:bodyPr/>
        <a:lstStyle/>
        <a:p>
          <a:r>
            <a:rPr lang="en-US" sz="1800" dirty="0"/>
            <a:t>Objectives</a:t>
          </a:r>
          <a:endParaRPr lang="en-IN" sz="1800" dirty="0"/>
        </a:p>
      </dgm:t>
    </dgm:pt>
    <dgm:pt modelId="{8228FA66-150D-43BB-8EB7-F36A80ACA474}" type="parTrans" cxnId="{EE4EC910-17DD-462A-A840-A3D940DE2220}">
      <dgm:prSet/>
      <dgm:spPr/>
      <dgm:t>
        <a:bodyPr/>
        <a:lstStyle/>
        <a:p>
          <a:endParaRPr lang="en-IN"/>
        </a:p>
      </dgm:t>
    </dgm:pt>
    <dgm:pt modelId="{552C7C30-98AF-4E63-BE2B-426EF6BED82E}" type="sibTrans" cxnId="{EE4EC910-17DD-462A-A840-A3D940DE2220}">
      <dgm:prSet/>
      <dgm:spPr/>
      <dgm:t>
        <a:bodyPr/>
        <a:lstStyle/>
        <a:p>
          <a:endParaRPr lang="en-IN"/>
        </a:p>
      </dgm:t>
    </dgm:pt>
    <dgm:pt modelId="{4CD20C3A-8C27-44A8-9409-0E4E2FDBDB78}">
      <dgm:prSet custT="1"/>
      <dgm:spPr/>
      <dgm:t>
        <a:bodyPr/>
        <a:lstStyle/>
        <a:p>
          <a:r>
            <a:rPr lang="en-US" sz="1400" dirty="0"/>
            <a:t>Avoid last mile anxiety</a:t>
          </a:r>
          <a:endParaRPr lang="en-IN" sz="1400" dirty="0"/>
        </a:p>
      </dgm:t>
    </dgm:pt>
    <dgm:pt modelId="{7F58B8E7-510C-4B86-B42E-7EDE88B773AA}" type="parTrans" cxnId="{9297B66C-1F06-403B-A2AB-5F940418467E}">
      <dgm:prSet/>
      <dgm:spPr/>
      <dgm:t>
        <a:bodyPr/>
        <a:lstStyle/>
        <a:p>
          <a:endParaRPr lang="en-IN"/>
        </a:p>
      </dgm:t>
    </dgm:pt>
    <dgm:pt modelId="{AB98A1F1-A784-4D78-893D-5062C5D9953A}" type="sibTrans" cxnId="{9297B66C-1F06-403B-A2AB-5F940418467E}">
      <dgm:prSet/>
      <dgm:spPr/>
      <dgm:t>
        <a:bodyPr/>
        <a:lstStyle/>
        <a:p>
          <a:endParaRPr lang="en-IN"/>
        </a:p>
      </dgm:t>
    </dgm:pt>
    <dgm:pt modelId="{817BDE3E-34D2-4543-91DB-036524035FEB}">
      <dgm:prSet custT="1"/>
      <dgm:spPr/>
      <dgm:t>
        <a:bodyPr/>
        <a:lstStyle/>
        <a:p>
          <a:r>
            <a:rPr lang="en-US" sz="1400" dirty="0"/>
            <a:t>Efficient battery utilization</a:t>
          </a:r>
          <a:endParaRPr lang="en-IN" sz="1400" dirty="0"/>
        </a:p>
      </dgm:t>
    </dgm:pt>
    <dgm:pt modelId="{9FC15415-47B9-49B9-8551-89278D8DEE88}" type="parTrans" cxnId="{217C40FA-85C9-4B8E-95E4-91630EF4D6B9}">
      <dgm:prSet/>
      <dgm:spPr/>
      <dgm:t>
        <a:bodyPr/>
        <a:lstStyle/>
        <a:p>
          <a:endParaRPr lang="en-IN"/>
        </a:p>
      </dgm:t>
    </dgm:pt>
    <dgm:pt modelId="{3E29784D-7CE5-4CC3-B5CA-4501E549A5E5}" type="sibTrans" cxnId="{217C40FA-85C9-4B8E-95E4-91630EF4D6B9}">
      <dgm:prSet/>
      <dgm:spPr/>
      <dgm:t>
        <a:bodyPr/>
        <a:lstStyle/>
        <a:p>
          <a:endParaRPr lang="en-IN"/>
        </a:p>
      </dgm:t>
    </dgm:pt>
    <dgm:pt modelId="{65BDE1C2-41AF-4887-B4B9-5FE16218ED4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Runtime aggressive power management </a:t>
          </a:r>
          <a:endParaRPr lang="en-IN" sz="1400" dirty="0"/>
        </a:p>
      </dgm:t>
    </dgm:pt>
    <dgm:pt modelId="{F5DFEE91-3183-4D16-AA0E-3361B4701560}" type="parTrans" cxnId="{9DEB1A61-D78A-4886-BB88-D6AA562FCB93}">
      <dgm:prSet/>
      <dgm:spPr/>
      <dgm:t>
        <a:bodyPr/>
        <a:lstStyle/>
        <a:p>
          <a:endParaRPr lang="en-IN"/>
        </a:p>
      </dgm:t>
    </dgm:pt>
    <dgm:pt modelId="{7D7F2ED0-6A9A-478E-BC4E-6D060EBE2F71}" type="sibTrans" cxnId="{9DEB1A61-D78A-4886-BB88-D6AA562FCB93}">
      <dgm:prSet/>
      <dgm:spPr/>
      <dgm:t>
        <a:bodyPr/>
        <a:lstStyle/>
        <a:p>
          <a:endParaRPr lang="en-IN"/>
        </a:p>
      </dgm:t>
    </dgm:pt>
    <dgm:pt modelId="{282F0333-E0D7-4C7C-ACBE-D5FDD14521B4}" type="pres">
      <dgm:prSet presAssocID="{7FFEE375-F178-4A9B-9606-75FBCD175710}" presName="linear" presStyleCnt="0">
        <dgm:presLayoutVars>
          <dgm:dir/>
          <dgm:animLvl val="lvl"/>
          <dgm:resizeHandles val="exact"/>
        </dgm:presLayoutVars>
      </dgm:prSet>
      <dgm:spPr/>
    </dgm:pt>
    <dgm:pt modelId="{9A934814-B7D6-49E8-8E91-A26D3A554415}" type="pres">
      <dgm:prSet presAssocID="{A0B3D8A2-5252-4186-9C48-D2384B38323E}" presName="parentLin" presStyleCnt="0"/>
      <dgm:spPr/>
    </dgm:pt>
    <dgm:pt modelId="{CBB6AB98-1987-42BA-86DB-2B81ABD068AF}" type="pres">
      <dgm:prSet presAssocID="{A0B3D8A2-5252-4186-9C48-D2384B38323E}" presName="parentLeftMargin" presStyleLbl="node1" presStyleIdx="0" presStyleCnt="1"/>
      <dgm:spPr/>
    </dgm:pt>
    <dgm:pt modelId="{9154FC9F-672F-4101-8ADC-C166E6A7963C}" type="pres">
      <dgm:prSet presAssocID="{A0B3D8A2-5252-4186-9C48-D2384B38323E}" presName="parentText" presStyleLbl="node1" presStyleIdx="0" presStyleCnt="1" custScaleX="41152" custScaleY="31684" custLinFactNeighborX="-72256" custLinFactNeighborY="-33822">
        <dgm:presLayoutVars>
          <dgm:chMax val="0"/>
          <dgm:bulletEnabled val="1"/>
        </dgm:presLayoutVars>
      </dgm:prSet>
      <dgm:spPr/>
    </dgm:pt>
    <dgm:pt modelId="{FFED154B-D231-4242-BD31-9696BEB3AB00}" type="pres">
      <dgm:prSet presAssocID="{A0B3D8A2-5252-4186-9C48-D2384B38323E}" presName="negativeSpace" presStyleCnt="0"/>
      <dgm:spPr/>
    </dgm:pt>
    <dgm:pt modelId="{6BDBC55C-834D-4D50-8E46-2F248BEE9E87}" type="pres">
      <dgm:prSet presAssocID="{A0B3D8A2-5252-4186-9C48-D2384B38323E}" presName="childText" presStyleLbl="conFgAcc1" presStyleIdx="0" presStyleCnt="1" custScaleY="76446" custLinFactY="-13345" custLinFactNeighborX="-10356" custLinFactNeighborY="-100000">
        <dgm:presLayoutVars>
          <dgm:bulletEnabled val="1"/>
        </dgm:presLayoutVars>
      </dgm:prSet>
      <dgm:spPr/>
    </dgm:pt>
  </dgm:ptLst>
  <dgm:cxnLst>
    <dgm:cxn modelId="{EE4EC910-17DD-462A-A840-A3D940DE2220}" srcId="{7FFEE375-F178-4A9B-9606-75FBCD175710}" destId="{A0B3D8A2-5252-4186-9C48-D2384B38323E}" srcOrd="0" destOrd="0" parTransId="{8228FA66-150D-43BB-8EB7-F36A80ACA474}" sibTransId="{552C7C30-98AF-4E63-BE2B-426EF6BED82E}"/>
    <dgm:cxn modelId="{A2CCCE1B-9E02-4B3A-98AA-F2AE14EDF057}" type="presOf" srcId="{65BDE1C2-41AF-4887-B4B9-5FE16218ED47}" destId="{6BDBC55C-834D-4D50-8E46-2F248BEE9E87}" srcOrd="0" destOrd="0" presId="urn:microsoft.com/office/officeart/2005/8/layout/list1"/>
    <dgm:cxn modelId="{F354142D-C1EA-4323-9C9C-324DA867131D}" type="presOf" srcId="{A0B3D8A2-5252-4186-9C48-D2384B38323E}" destId="{CBB6AB98-1987-42BA-86DB-2B81ABD068AF}" srcOrd="0" destOrd="0" presId="urn:microsoft.com/office/officeart/2005/8/layout/list1"/>
    <dgm:cxn modelId="{9DEB1A61-D78A-4886-BB88-D6AA562FCB93}" srcId="{A0B3D8A2-5252-4186-9C48-D2384B38323E}" destId="{65BDE1C2-41AF-4887-B4B9-5FE16218ED47}" srcOrd="0" destOrd="0" parTransId="{F5DFEE91-3183-4D16-AA0E-3361B4701560}" sibTransId="{7D7F2ED0-6A9A-478E-BC4E-6D060EBE2F71}"/>
    <dgm:cxn modelId="{BF50D647-4F28-49C2-BB24-7B9508AC3A7D}" type="presOf" srcId="{7FFEE375-F178-4A9B-9606-75FBCD175710}" destId="{282F0333-E0D7-4C7C-ACBE-D5FDD14521B4}" srcOrd="0" destOrd="0" presId="urn:microsoft.com/office/officeart/2005/8/layout/list1"/>
    <dgm:cxn modelId="{9297B66C-1F06-403B-A2AB-5F940418467E}" srcId="{A0B3D8A2-5252-4186-9C48-D2384B38323E}" destId="{4CD20C3A-8C27-44A8-9409-0E4E2FDBDB78}" srcOrd="1" destOrd="0" parTransId="{7F58B8E7-510C-4B86-B42E-7EDE88B773AA}" sibTransId="{AB98A1F1-A784-4D78-893D-5062C5D9953A}"/>
    <dgm:cxn modelId="{D4CB8E4E-62E2-4CE7-94DA-2A28A66ED21C}" type="presOf" srcId="{A0B3D8A2-5252-4186-9C48-D2384B38323E}" destId="{9154FC9F-672F-4101-8ADC-C166E6A7963C}" srcOrd="1" destOrd="0" presId="urn:microsoft.com/office/officeart/2005/8/layout/list1"/>
    <dgm:cxn modelId="{911DFC78-FC07-43DF-A338-5C011A5E0691}" type="presOf" srcId="{817BDE3E-34D2-4543-91DB-036524035FEB}" destId="{6BDBC55C-834D-4D50-8E46-2F248BEE9E87}" srcOrd="0" destOrd="2" presId="urn:microsoft.com/office/officeart/2005/8/layout/list1"/>
    <dgm:cxn modelId="{9E6044F1-88AF-4D16-8F40-2C5F22D51B8E}" type="presOf" srcId="{4CD20C3A-8C27-44A8-9409-0E4E2FDBDB78}" destId="{6BDBC55C-834D-4D50-8E46-2F248BEE9E87}" srcOrd="0" destOrd="1" presId="urn:microsoft.com/office/officeart/2005/8/layout/list1"/>
    <dgm:cxn modelId="{217C40FA-85C9-4B8E-95E4-91630EF4D6B9}" srcId="{A0B3D8A2-5252-4186-9C48-D2384B38323E}" destId="{817BDE3E-34D2-4543-91DB-036524035FEB}" srcOrd="2" destOrd="0" parTransId="{9FC15415-47B9-49B9-8551-89278D8DEE88}" sibTransId="{3E29784D-7CE5-4CC3-B5CA-4501E549A5E5}"/>
    <dgm:cxn modelId="{2B1A29AF-47E7-445B-93EC-F07B04AACED3}" type="presParOf" srcId="{282F0333-E0D7-4C7C-ACBE-D5FDD14521B4}" destId="{9A934814-B7D6-49E8-8E91-A26D3A554415}" srcOrd="0" destOrd="0" presId="urn:microsoft.com/office/officeart/2005/8/layout/list1"/>
    <dgm:cxn modelId="{8EB2B241-495B-4B09-A238-B3D808055670}" type="presParOf" srcId="{9A934814-B7D6-49E8-8E91-A26D3A554415}" destId="{CBB6AB98-1987-42BA-86DB-2B81ABD068AF}" srcOrd="0" destOrd="0" presId="urn:microsoft.com/office/officeart/2005/8/layout/list1"/>
    <dgm:cxn modelId="{219321F8-6354-4597-911A-B1ABC5F1A173}" type="presParOf" srcId="{9A934814-B7D6-49E8-8E91-A26D3A554415}" destId="{9154FC9F-672F-4101-8ADC-C166E6A7963C}" srcOrd="1" destOrd="0" presId="urn:microsoft.com/office/officeart/2005/8/layout/list1"/>
    <dgm:cxn modelId="{306864D3-FC1D-4A65-B0BE-5809544A95EB}" type="presParOf" srcId="{282F0333-E0D7-4C7C-ACBE-D5FDD14521B4}" destId="{FFED154B-D231-4242-BD31-9696BEB3AB00}" srcOrd="1" destOrd="0" presId="urn:microsoft.com/office/officeart/2005/8/layout/list1"/>
    <dgm:cxn modelId="{235426C3-9091-42CF-B540-776940F7494E}" type="presParOf" srcId="{282F0333-E0D7-4C7C-ACBE-D5FDD14521B4}" destId="{6BDBC55C-834D-4D50-8E46-2F248BEE9E8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FEE375-F178-4A9B-9606-75FBCD175710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0B3D8A2-5252-4186-9C48-D2384B38323E}">
      <dgm:prSet phldrT="[Text]" custT="1"/>
      <dgm:spPr/>
      <dgm:t>
        <a:bodyPr/>
        <a:lstStyle/>
        <a:p>
          <a:r>
            <a:rPr lang="en-US" sz="1600" dirty="0"/>
            <a:t>Approach</a:t>
          </a:r>
          <a:endParaRPr lang="en-IN" sz="1600" dirty="0"/>
        </a:p>
      </dgm:t>
    </dgm:pt>
    <dgm:pt modelId="{8228FA66-150D-43BB-8EB7-F36A80ACA474}" type="parTrans" cxnId="{EE4EC910-17DD-462A-A840-A3D940DE2220}">
      <dgm:prSet/>
      <dgm:spPr/>
      <dgm:t>
        <a:bodyPr/>
        <a:lstStyle/>
        <a:p>
          <a:endParaRPr lang="en-IN"/>
        </a:p>
      </dgm:t>
    </dgm:pt>
    <dgm:pt modelId="{552C7C30-98AF-4E63-BE2B-426EF6BED82E}" type="sibTrans" cxnId="{EE4EC910-17DD-462A-A840-A3D940DE2220}">
      <dgm:prSet/>
      <dgm:spPr/>
      <dgm:t>
        <a:bodyPr/>
        <a:lstStyle/>
        <a:p>
          <a:endParaRPr lang="en-IN"/>
        </a:p>
      </dgm:t>
    </dgm:pt>
    <dgm:pt modelId="{4723FF00-1F41-4891-9CE7-E2DEB95D1AAF}">
      <dgm:prSet custT="1"/>
      <dgm:spPr/>
      <dgm:t>
        <a:bodyPr/>
        <a:lstStyle/>
        <a:p>
          <a:r>
            <a:rPr lang="en-US" sz="1400" dirty="0"/>
            <a:t>Car sub system optimization by IVI controlled interfaces &amp; Signals</a:t>
          </a:r>
          <a:endParaRPr lang="en-IN" sz="1400" dirty="0"/>
        </a:p>
      </dgm:t>
    </dgm:pt>
    <dgm:pt modelId="{8D727AAE-6613-4505-A0CE-62C0CD8AAF40}" type="parTrans" cxnId="{4484C16F-9E79-4CB9-BAF7-DBF1D1E7548F}">
      <dgm:prSet/>
      <dgm:spPr/>
      <dgm:t>
        <a:bodyPr/>
        <a:lstStyle/>
        <a:p>
          <a:endParaRPr lang="en-IN"/>
        </a:p>
      </dgm:t>
    </dgm:pt>
    <dgm:pt modelId="{F1B11A04-0422-439C-89D1-7F11DD457E6F}" type="sibTrans" cxnId="{4484C16F-9E79-4CB9-BAF7-DBF1D1E7548F}">
      <dgm:prSet/>
      <dgm:spPr/>
      <dgm:t>
        <a:bodyPr/>
        <a:lstStyle/>
        <a:p>
          <a:endParaRPr lang="en-IN"/>
        </a:p>
      </dgm:t>
    </dgm:pt>
    <dgm:pt modelId="{E05814D5-8B7F-444C-BA1A-312C9C26D316}">
      <dgm:prSet custT="1"/>
      <dgm:spPr/>
      <dgm:t>
        <a:bodyPr/>
        <a:lstStyle/>
        <a:p>
          <a:r>
            <a:rPr lang="en-US" sz="1400" dirty="0"/>
            <a:t>Pre-Defined policies can be provided as user selection options and auto optimization</a:t>
          </a:r>
          <a:endParaRPr lang="en-IN" sz="1400" dirty="0"/>
        </a:p>
      </dgm:t>
    </dgm:pt>
    <dgm:pt modelId="{5F801ADE-C30C-46D8-AE6C-6270DFFD8DA1}" type="parTrans" cxnId="{F978AEA8-12C1-4228-A68D-2C534503E2FD}">
      <dgm:prSet/>
      <dgm:spPr/>
      <dgm:t>
        <a:bodyPr/>
        <a:lstStyle/>
        <a:p>
          <a:endParaRPr lang="en-IN"/>
        </a:p>
      </dgm:t>
    </dgm:pt>
    <dgm:pt modelId="{3D45C39C-B0A0-44EE-BF42-9D6D5679F646}" type="sibTrans" cxnId="{F978AEA8-12C1-4228-A68D-2C534503E2FD}">
      <dgm:prSet/>
      <dgm:spPr/>
      <dgm:t>
        <a:bodyPr/>
        <a:lstStyle/>
        <a:p>
          <a:endParaRPr lang="en-IN"/>
        </a:p>
      </dgm:t>
    </dgm:pt>
    <dgm:pt modelId="{282F0333-E0D7-4C7C-ACBE-D5FDD14521B4}" type="pres">
      <dgm:prSet presAssocID="{7FFEE375-F178-4A9B-9606-75FBCD175710}" presName="linear" presStyleCnt="0">
        <dgm:presLayoutVars>
          <dgm:dir/>
          <dgm:animLvl val="lvl"/>
          <dgm:resizeHandles val="exact"/>
        </dgm:presLayoutVars>
      </dgm:prSet>
      <dgm:spPr/>
    </dgm:pt>
    <dgm:pt modelId="{9A934814-B7D6-49E8-8E91-A26D3A554415}" type="pres">
      <dgm:prSet presAssocID="{A0B3D8A2-5252-4186-9C48-D2384B38323E}" presName="parentLin" presStyleCnt="0"/>
      <dgm:spPr/>
    </dgm:pt>
    <dgm:pt modelId="{CBB6AB98-1987-42BA-86DB-2B81ABD068AF}" type="pres">
      <dgm:prSet presAssocID="{A0B3D8A2-5252-4186-9C48-D2384B38323E}" presName="parentLeftMargin" presStyleLbl="node1" presStyleIdx="0" presStyleCnt="1"/>
      <dgm:spPr/>
    </dgm:pt>
    <dgm:pt modelId="{9154FC9F-672F-4101-8ADC-C166E6A7963C}" type="pres">
      <dgm:prSet presAssocID="{A0B3D8A2-5252-4186-9C48-D2384B38323E}" presName="parentText" presStyleLbl="node1" presStyleIdx="0" presStyleCnt="1" custScaleX="41152" custScaleY="22353" custLinFactNeighborX="-72256" custLinFactNeighborY="-33822">
        <dgm:presLayoutVars>
          <dgm:chMax val="0"/>
          <dgm:bulletEnabled val="1"/>
        </dgm:presLayoutVars>
      </dgm:prSet>
      <dgm:spPr/>
    </dgm:pt>
    <dgm:pt modelId="{FFED154B-D231-4242-BD31-9696BEB3AB00}" type="pres">
      <dgm:prSet presAssocID="{A0B3D8A2-5252-4186-9C48-D2384B38323E}" presName="negativeSpace" presStyleCnt="0"/>
      <dgm:spPr/>
    </dgm:pt>
    <dgm:pt modelId="{6BDBC55C-834D-4D50-8E46-2F248BEE9E87}" type="pres">
      <dgm:prSet presAssocID="{A0B3D8A2-5252-4186-9C48-D2384B38323E}" presName="childText" presStyleLbl="conFgAcc1" presStyleIdx="0" presStyleCnt="1" custScaleY="56353" custLinFactNeighborY="5075">
        <dgm:presLayoutVars>
          <dgm:bulletEnabled val="1"/>
        </dgm:presLayoutVars>
      </dgm:prSet>
      <dgm:spPr/>
    </dgm:pt>
  </dgm:ptLst>
  <dgm:cxnLst>
    <dgm:cxn modelId="{EE4EC910-17DD-462A-A840-A3D940DE2220}" srcId="{7FFEE375-F178-4A9B-9606-75FBCD175710}" destId="{A0B3D8A2-5252-4186-9C48-D2384B38323E}" srcOrd="0" destOrd="0" parTransId="{8228FA66-150D-43BB-8EB7-F36A80ACA474}" sibTransId="{552C7C30-98AF-4E63-BE2B-426EF6BED82E}"/>
    <dgm:cxn modelId="{F354142D-C1EA-4323-9C9C-324DA867131D}" type="presOf" srcId="{A0B3D8A2-5252-4186-9C48-D2384B38323E}" destId="{CBB6AB98-1987-42BA-86DB-2B81ABD068AF}" srcOrd="0" destOrd="0" presId="urn:microsoft.com/office/officeart/2005/8/layout/list1"/>
    <dgm:cxn modelId="{DD687435-288E-4C8E-82BC-4E439847770F}" type="presOf" srcId="{E05814D5-8B7F-444C-BA1A-312C9C26D316}" destId="{6BDBC55C-834D-4D50-8E46-2F248BEE9E87}" srcOrd="0" destOrd="1" presId="urn:microsoft.com/office/officeart/2005/8/layout/list1"/>
    <dgm:cxn modelId="{BF50D647-4F28-49C2-BB24-7B9508AC3A7D}" type="presOf" srcId="{7FFEE375-F178-4A9B-9606-75FBCD175710}" destId="{282F0333-E0D7-4C7C-ACBE-D5FDD14521B4}" srcOrd="0" destOrd="0" presId="urn:microsoft.com/office/officeart/2005/8/layout/list1"/>
    <dgm:cxn modelId="{D4CB8E4E-62E2-4CE7-94DA-2A28A66ED21C}" type="presOf" srcId="{A0B3D8A2-5252-4186-9C48-D2384B38323E}" destId="{9154FC9F-672F-4101-8ADC-C166E6A7963C}" srcOrd="1" destOrd="0" presId="urn:microsoft.com/office/officeart/2005/8/layout/list1"/>
    <dgm:cxn modelId="{4484C16F-9E79-4CB9-BAF7-DBF1D1E7548F}" srcId="{A0B3D8A2-5252-4186-9C48-D2384B38323E}" destId="{4723FF00-1F41-4891-9CE7-E2DEB95D1AAF}" srcOrd="0" destOrd="0" parTransId="{8D727AAE-6613-4505-A0CE-62C0CD8AAF40}" sibTransId="{F1B11A04-0422-439C-89D1-7F11DD457E6F}"/>
    <dgm:cxn modelId="{0B0CA080-E297-4486-A04D-53D532E8227D}" type="presOf" srcId="{4723FF00-1F41-4891-9CE7-E2DEB95D1AAF}" destId="{6BDBC55C-834D-4D50-8E46-2F248BEE9E87}" srcOrd="0" destOrd="0" presId="urn:microsoft.com/office/officeart/2005/8/layout/list1"/>
    <dgm:cxn modelId="{F978AEA8-12C1-4228-A68D-2C534503E2FD}" srcId="{A0B3D8A2-5252-4186-9C48-D2384B38323E}" destId="{E05814D5-8B7F-444C-BA1A-312C9C26D316}" srcOrd="1" destOrd="0" parTransId="{5F801ADE-C30C-46D8-AE6C-6270DFFD8DA1}" sibTransId="{3D45C39C-B0A0-44EE-BF42-9D6D5679F646}"/>
    <dgm:cxn modelId="{2B1A29AF-47E7-445B-93EC-F07B04AACED3}" type="presParOf" srcId="{282F0333-E0D7-4C7C-ACBE-D5FDD14521B4}" destId="{9A934814-B7D6-49E8-8E91-A26D3A554415}" srcOrd="0" destOrd="0" presId="urn:microsoft.com/office/officeart/2005/8/layout/list1"/>
    <dgm:cxn modelId="{8EB2B241-495B-4B09-A238-B3D808055670}" type="presParOf" srcId="{9A934814-B7D6-49E8-8E91-A26D3A554415}" destId="{CBB6AB98-1987-42BA-86DB-2B81ABD068AF}" srcOrd="0" destOrd="0" presId="urn:microsoft.com/office/officeart/2005/8/layout/list1"/>
    <dgm:cxn modelId="{219321F8-6354-4597-911A-B1ABC5F1A173}" type="presParOf" srcId="{9A934814-B7D6-49E8-8E91-A26D3A554415}" destId="{9154FC9F-672F-4101-8ADC-C166E6A7963C}" srcOrd="1" destOrd="0" presId="urn:microsoft.com/office/officeart/2005/8/layout/list1"/>
    <dgm:cxn modelId="{306864D3-FC1D-4A65-B0BE-5809544A95EB}" type="presParOf" srcId="{282F0333-E0D7-4C7C-ACBE-D5FDD14521B4}" destId="{FFED154B-D231-4242-BD31-9696BEB3AB00}" srcOrd="1" destOrd="0" presId="urn:microsoft.com/office/officeart/2005/8/layout/list1"/>
    <dgm:cxn modelId="{235426C3-9091-42CF-B540-776940F7494E}" type="presParOf" srcId="{282F0333-E0D7-4C7C-ACBE-D5FDD14521B4}" destId="{6BDBC55C-834D-4D50-8E46-2F248BEE9E8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88EA4-E20D-4EEE-9BF8-F37ADD0547AA}">
      <dsp:nvSpPr>
        <dsp:cNvPr id="0" name=""/>
        <dsp:cNvSpPr/>
      </dsp:nvSpPr>
      <dsp:spPr>
        <a:xfrm rot="16200000">
          <a:off x="-837494" y="845612"/>
          <a:ext cx="3189231" cy="149800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Power Train</a:t>
          </a:r>
          <a:endParaRPr lang="en-IN" sz="1600" b="1" u="sng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Drive Motor</a:t>
          </a:r>
          <a:endParaRPr lang="en-IN" sz="1600" b="1" kern="1200" dirty="0"/>
        </a:p>
      </dsp:txBody>
      <dsp:txXfrm rot="5400000">
        <a:off x="8118" y="637846"/>
        <a:ext cx="1498006" cy="1913539"/>
      </dsp:txXfrm>
    </dsp:sp>
    <dsp:sp modelId="{E42BAAC8-9E5E-49B3-8812-FB230600CDD2}">
      <dsp:nvSpPr>
        <dsp:cNvPr id="0" name=""/>
        <dsp:cNvSpPr/>
      </dsp:nvSpPr>
      <dsp:spPr>
        <a:xfrm rot="16200000">
          <a:off x="772861" y="845612"/>
          <a:ext cx="3189231" cy="149800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94000">
              <a:schemeClr val="accent1">
                <a:lumMod val="40000"/>
                <a:lumOff val="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Chassis</a:t>
          </a:r>
          <a:endParaRPr lang="en-IN" sz="1600" b="1" u="sng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Steering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Brake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Suspension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chassis</a:t>
          </a:r>
          <a:endParaRPr lang="en-IN" sz="1600" kern="1200" dirty="0"/>
        </a:p>
      </dsp:txBody>
      <dsp:txXfrm rot="5400000">
        <a:off x="1618473" y="637846"/>
        <a:ext cx="1498006" cy="1913539"/>
      </dsp:txXfrm>
    </dsp:sp>
    <dsp:sp modelId="{DB205838-595A-4D6F-9754-A5F690A3FDEE}">
      <dsp:nvSpPr>
        <dsp:cNvPr id="0" name=""/>
        <dsp:cNvSpPr/>
      </dsp:nvSpPr>
      <dsp:spPr>
        <a:xfrm rot="16200000">
          <a:off x="2383218" y="845612"/>
          <a:ext cx="3189231" cy="149800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Electronic System</a:t>
          </a:r>
          <a:endParaRPr lang="en-IN" sz="1600" b="1" u="sng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Battery Pack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Lighting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Diagnostics</a:t>
          </a:r>
          <a:endParaRPr lang="en-IN" sz="1600" kern="1200" dirty="0"/>
        </a:p>
      </dsp:txBody>
      <dsp:txXfrm rot="5400000">
        <a:off x="3228830" y="637846"/>
        <a:ext cx="1498006" cy="1913539"/>
      </dsp:txXfrm>
    </dsp:sp>
    <dsp:sp modelId="{1567B28B-D4F7-44F1-BAF4-47A01673F28C}">
      <dsp:nvSpPr>
        <dsp:cNvPr id="0" name=""/>
        <dsp:cNvSpPr/>
      </dsp:nvSpPr>
      <dsp:spPr>
        <a:xfrm rot="16200000">
          <a:off x="3993574" y="845612"/>
          <a:ext cx="3189231" cy="149800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Networking</a:t>
          </a:r>
          <a:endParaRPr lang="en-IN" sz="1600" b="1" u="sng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CAN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LIN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FlexRay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MOST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Bluetooth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Wi-Fi</a:t>
          </a:r>
          <a:endParaRPr lang="en-IN" sz="1600" kern="1200" dirty="0"/>
        </a:p>
      </dsp:txBody>
      <dsp:txXfrm rot="5400000">
        <a:off x="4839186" y="637846"/>
        <a:ext cx="1498006" cy="1913539"/>
      </dsp:txXfrm>
    </dsp:sp>
    <dsp:sp modelId="{B691EC26-56DF-4AC2-81D3-3204C21B15BC}">
      <dsp:nvSpPr>
        <dsp:cNvPr id="0" name=""/>
        <dsp:cNvSpPr/>
      </dsp:nvSpPr>
      <dsp:spPr>
        <a:xfrm rot="16200000">
          <a:off x="5603930" y="845612"/>
          <a:ext cx="3189231" cy="149800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Safety and Control</a:t>
          </a:r>
          <a:endParaRPr lang="en-IN" sz="1600" b="1" u="sng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Airbag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TPMS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Collision Warning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PAS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Rear monitor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Night Vision</a:t>
          </a:r>
          <a:endParaRPr lang="en-IN" sz="1600" kern="1200" dirty="0"/>
        </a:p>
      </dsp:txBody>
      <dsp:txXfrm rot="5400000">
        <a:off x="6449542" y="637846"/>
        <a:ext cx="1498006" cy="1913539"/>
      </dsp:txXfrm>
    </dsp:sp>
    <dsp:sp modelId="{FEF5B8B1-55BD-4651-979D-70311AACBDA0}">
      <dsp:nvSpPr>
        <dsp:cNvPr id="0" name=""/>
        <dsp:cNvSpPr/>
      </dsp:nvSpPr>
      <dsp:spPr>
        <a:xfrm rot="16200000">
          <a:off x="7214288" y="845612"/>
          <a:ext cx="3189231" cy="1498006"/>
        </a:xfrm>
        <a:prstGeom prst="flowChartManualOperation">
          <a:avLst/>
        </a:prstGeom>
        <a:solidFill>
          <a:srgbClr val="C0F8D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Infotainment</a:t>
          </a:r>
          <a:endParaRPr lang="en-IN" sz="1600" b="1" u="sng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Dashboard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Car Audio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Connectivity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Entertainment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GPS/Navigation</a:t>
          </a:r>
          <a:endParaRPr lang="en-IN" sz="1600" kern="1200" dirty="0"/>
        </a:p>
      </dsp:txBody>
      <dsp:txXfrm rot="5400000">
        <a:off x="8059900" y="637846"/>
        <a:ext cx="1498006" cy="1913539"/>
      </dsp:txXfrm>
    </dsp:sp>
    <dsp:sp modelId="{21372C33-364F-4001-8C87-08273E5EA100}">
      <dsp:nvSpPr>
        <dsp:cNvPr id="0" name=""/>
        <dsp:cNvSpPr/>
      </dsp:nvSpPr>
      <dsp:spPr>
        <a:xfrm rot="16200000">
          <a:off x="8824643" y="845612"/>
          <a:ext cx="3189231" cy="1498006"/>
        </a:xfrm>
        <a:prstGeom prst="flowChartManualOperation">
          <a:avLst/>
        </a:prstGeom>
        <a:solidFill>
          <a:srgbClr val="C0F8D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  <a:r>
            <a:rPr lang="en-US" sz="1600" b="1" u="sng" kern="1200" dirty="0"/>
            <a:t>Comfort and Control</a:t>
          </a:r>
          <a:endParaRPr lang="en-IN" sz="1600" b="1" u="sng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Power door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Power Window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Seat Control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Mirrors/Wiper control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HVAC</a:t>
          </a:r>
          <a:endParaRPr lang="en-IN" sz="1600" kern="1200" dirty="0"/>
        </a:p>
      </dsp:txBody>
      <dsp:txXfrm rot="5400000">
        <a:off x="9670255" y="637846"/>
        <a:ext cx="1498006" cy="1913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FB7ADB-2EA5-4C44-86F8-F7B64C9DC9AD}">
      <dsp:nvSpPr>
        <dsp:cNvPr id="0" name=""/>
        <dsp:cNvSpPr/>
      </dsp:nvSpPr>
      <dsp:spPr>
        <a:xfrm>
          <a:off x="8305" y="857845"/>
          <a:ext cx="1338434" cy="973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Power Train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(~60 to 80%)</a:t>
          </a:r>
          <a:endParaRPr lang="en-IN" sz="1500" kern="1200" dirty="0"/>
        </a:p>
      </dsp:txBody>
      <dsp:txXfrm>
        <a:off x="36815" y="886355"/>
        <a:ext cx="1281414" cy="916383"/>
      </dsp:txXfrm>
    </dsp:sp>
    <dsp:sp modelId="{8669921F-FC6D-4970-9991-21DF7B4F34F3}">
      <dsp:nvSpPr>
        <dsp:cNvPr id="0" name=""/>
        <dsp:cNvSpPr/>
      </dsp:nvSpPr>
      <dsp:spPr>
        <a:xfrm>
          <a:off x="142149" y="1831249"/>
          <a:ext cx="133843" cy="50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912"/>
              </a:lnTo>
              <a:lnTo>
                <a:pt x="133843" y="50191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C7B74-CF43-4DAC-9506-0F86D8294C3F}">
      <dsp:nvSpPr>
        <dsp:cNvPr id="0" name=""/>
        <dsp:cNvSpPr/>
      </dsp:nvSpPr>
      <dsp:spPr>
        <a:xfrm>
          <a:off x="275992" y="1998553"/>
          <a:ext cx="1070747" cy="669217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5875" cap="flat" cmpd="sng" algn="ctr">
          <a:solidFill>
            <a:srgbClr val="1CADE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Speed </a:t>
          </a: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Limit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Eco Drive ON</a:t>
          </a:r>
        </a:p>
      </dsp:txBody>
      <dsp:txXfrm>
        <a:off x="295593" y="2018154"/>
        <a:ext cx="1031545" cy="630015"/>
      </dsp:txXfrm>
    </dsp:sp>
    <dsp:sp modelId="{DA73C207-8E92-4941-B265-EEA60A3E1F86}">
      <dsp:nvSpPr>
        <dsp:cNvPr id="0" name=""/>
        <dsp:cNvSpPr/>
      </dsp:nvSpPr>
      <dsp:spPr>
        <a:xfrm>
          <a:off x="142149" y="1831249"/>
          <a:ext cx="133843" cy="1338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434"/>
              </a:lnTo>
              <a:lnTo>
                <a:pt x="133843" y="133843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29D7A-7D4C-4CF9-9130-F465D9F76DDF}">
      <dsp:nvSpPr>
        <dsp:cNvPr id="0" name=""/>
        <dsp:cNvSpPr/>
      </dsp:nvSpPr>
      <dsp:spPr>
        <a:xfrm>
          <a:off x="275992" y="2835074"/>
          <a:ext cx="1070747" cy="669217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5875" cap="flat" cmpd="sng" algn="ctr">
          <a:solidFill>
            <a:srgbClr val="1CADE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Range Impact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~10 to 20%</a:t>
          </a:r>
          <a:endParaRPr lang="en-IN" sz="1100" kern="1200" dirty="0"/>
        </a:p>
      </dsp:txBody>
      <dsp:txXfrm>
        <a:off x="295593" y="2854675"/>
        <a:ext cx="1031545" cy="630015"/>
      </dsp:txXfrm>
    </dsp:sp>
    <dsp:sp modelId="{F12284A3-307E-4BA9-8C32-E1D8DCA5518B}">
      <dsp:nvSpPr>
        <dsp:cNvPr id="0" name=""/>
        <dsp:cNvSpPr/>
      </dsp:nvSpPr>
      <dsp:spPr>
        <a:xfrm>
          <a:off x="1681349" y="857845"/>
          <a:ext cx="1338434" cy="973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HVAC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(~10 to 15%)</a:t>
          </a:r>
          <a:endParaRPr lang="en-IN" sz="1500" kern="1200" dirty="0"/>
        </a:p>
      </dsp:txBody>
      <dsp:txXfrm>
        <a:off x="1709859" y="886355"/>
        <a:ext cx="1281414" cy="916383"/>
      </dsp:txXfrm>
    </dsp:sp>
    <dsp:sp modelId="{62B9BA79-04F5-4DFC-9AAF-4B0C2B422E4E}">
      <dsp:nvSpPr>
        <dsp:cNvPr id="0" name=""/>
        <dsp:cNvSpPr/>
      </dsp:nvSpPr>
      <dsp:spPr>
        <a:xfrm>
          <a:off x="1815192" y="1831249"/>
          <a:ext cx="133843" cy="50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912"/>
              </a:lnTo>
              <a:lnTo>
                <a:pt x="133843" y="50191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2BABA-4358-4AE3-A56B-28056BF701B9}">
      <dsp:nvSpPr>
        <dsp:cNvPr id="0" name=""/>
        <dsp:cNvSpPr/>
      </dsp:nvSpPr>
      <dsp:spPr>
        <a:xfrm>
          <a:off x="1949035" y="1998553"/>
          <a:ext cx="1070747" cy="66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Fan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Ambient Temp. Control</a:t>
          </a:r>
          <a:endParaRPr lang="en-IN" sz="1100" kern="1200" dirty="0"/>
        </a:p>
      </dsp:txBody>
      <dsp:txXfrm>
        <a:off x="1968636" y="2018154"/>
        <a:ext cx="1031545" cy="630015"/>
      </dsp:txXfrm>
    </dsp:sp>
    <dsp:sp modelId="{65367CCD-5678-440B-B786-4E99E1BB8E6A}">
      <dsp:nvSpPr>
        <dsp:cNvPr id="0" name=""/>
        <dsp:cNvSpPr/>
      </dsp:nvSpPr>
      <dsp:spPr>
        <a:xfrm>
          <a:off x="1815192" y="1831249"/>
          <a:ext cx="133843" cy="1338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434"/>
              </a:lnTo>
              <a:lnTo>
                <a:pt x="133843" y="133843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60E7E-CBF3-4B01-8754-72F750EA0A36}">
      <dsp:nvSpPr>
        <dsp:cNvPr id="0" name=""/>
        <dsp:cNvSpPr/>
      </dsp:nvSpPr>
      <dsp:spPr>
        <a:xfrm>
          <a:off x="1949035" y="2835074"/>
          <a:ext cx="1070747" cy="66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Range Impact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~5 to 10%</a:t>
          </a:r>
          <a:endParaRPr lang="en-IN" sz="1100" kern="1200" dirty="0"/>
        </a:p>
      </dsp:txBody>
      <dsp:txXfrm>
        <a:off x="1968636" y="2854675"/>
        <a:ext cx="1031545" cy="630015"/>
      </dsp:txXfrm>
    </dsp:sp>
    <dsp:sp modelId="{9223197A-B903-442E-A4ED-EC713B0CDEC7}">
      <dsp:nvSpPr>
        <dsp:cNvPr id="0" name=""/>
        <dsp:cNvSpPr/>
      </dsp:nvSpPr>
      <dsp:spPr>
        <a:xfrm>
          <a:off x="3354392" y="857845"/>
          <a:ext cx="1338434" cy="973403"/>
        </a:xfrm>
        <a:prstGeom prst="roundRect">
          <a:avLst>
            <a:gd name="adj" fmla="val 10000"/>
          </a:avLst>
        </a:prstGeom>
        <a:solidFill>
          <a:srgbClr val="1CADE4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Steering, Windows &amp; Sunroof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(~3 to 8%)</a:t>
          </a:r>
          <a:endParaRPr lang="en-IN" sz="15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3382902" y="886355"/>
        <a:ext cx="1281414" cy="916383"/>
      </dsp:txXfrm>
    </dsp:sp>
    <dsp:sp modelId="{2C5F9BAC-FA3F-4FA7-A65B-1E40D7B7683A}">
      <dsp:nvSpPr>
        <dsp:cNvPr id="0" name=""/>
        <dsp:cNvSpPr/>
      </dsp:nvSpPr>
      <dsp:spPr>
        <a:xfrm>
          <a:off x="3488235" y="1831249"/>
          <a:ext cx="133843" cy="50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912"/>
              </a:lnTo>
              <a:lnTo>
                <a:pt x="133843" y="50191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57C64F-B893-4031-A58A-F16A97434B9F}">
      <dsp:nvSpPr>
        <dsp:cNvPr id="0" name=""/>
        <dsp:cNvSpPr/>
      </dsp:nvSpPr>
      <dsp:spPr>
        <a:xfrm>
          <a:off x="3622079" y="1998553"/>
          <a:ext cx="1070747" cy="66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Speed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On/off control</a:t>
          </a:r>
        </a:p>
      </dsp:txBody>
      <dsp:txXfrm>
        <a:off x="3641680" y="2018154"/>
        <a:ext cx="1031545" cy="630015"/>
      </dsp:txXfrm>
    </dsp:sp>
    <dsp:sp modelId="{78EC2E68-51F6-4BC1-87A8-02E8B570F706}">
      <dsp:nvSpPr>
        <dsp:cNvPr id="0" name=""/>
        <dsp:cNvSpPr/>
      </dsp:nvSpPr>
      <dsp:spPr>
        <a:xfrm>
          <a:off x="3488235" y="1831249"/>
          <a:ext cx="133843" cy="1338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434"/>
              </a:lnTo>
              <a:lnTo>
                <a:pt x="133843" y="133843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4D609-51F8-4A7E-95F9-2F81E365EFEC}">
      <dsp:nvSpPr>
        <dsp:cNvPr id="0" name=""/>
        <dsp:cNvSpPr/>
      </dsp:nvSpPr>
      <dsp:spPr>
        <a:xfrm>
          <a:off x="3622079" y="2835074"/>
          <a:ext cx="1070747" cy="66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Range Impact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~2 to 5%</a:t>
          </a:r>
          <a:endParaRPr lang="en-IN" sz="1100" kern="1200" dirty="0"/>
        </a:p>
      </dsp:txBody>
      <dsp:txXfrm>
        <a:off x="3641680" y="2854675"/>
        <a:ext cx="1031545" cy="630015"/>
      </dsp:txXfrm>
    </dsp:sp>
    <dsp:sp modelId="{39E19144-32DA-4AA8-9538-E14939C48059}">
      <dsp:nvSpPr>
        <dsp:cNvPr id="0" name=""/>
        <dsp:cNvSpPr/>
      </dsp:nvSpPr>
      <dsp:spPr>
        <a:xfrm>
          <a:off x="5027435" y="857845"/>
          <a:ext cx="1338434" cy="973403"/>
        </a:xfrm>
        <a:prstGeom prst="roundRect">
          <a:avLst>
            <a:gd name="adj" fmla="val 10000"/>
          </a:avLst>
        </a:prstGeom>
        <a:solidFill>
          <a:srgbClr val="1CADE4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Lighting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(~ 2 to 5 %)</a:t>
          </a:r>
          <a:endParaRPr lang="en-IN" sz="15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5055945" y="886355"/>
        <a:ext cx="1281414" cy="916383"/>
      </dsp:txXfrm>
    </dsp:sp>
    <dsp:sp modelId="{10595CC8-E194-4191-BA9C-B39908062772}">
      <dsp:nvSpPr>
        <dsp:cNvPr id="0" name=""/>
        <dsp:cNvSpPr/>
      </dsp:nvSpPr>
      <dsp:spPr>
        <a:xfrm>
          <a:off x="5161278" y="1831249"/>
          <a:ext cx="133843" cy="50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912"/>
              </a:lnTo>
              <a:lnTo>
                <a:pt x="133843" y="50191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CE269-7411-44A4-9AED-BEDD721E4FFE}">
      <dsp:nvSpPr>
        <dsp:cNvPr id="0" name=""/>
        <dsp:cNvSpPr/>
      </dsp:nvSpPr>
      <dsp:spPr>
        <a:xfrm>
          <a:off x="5295122" y="1998553"/>
          <a:ext cx="1070747" cy="66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Light intensity control</a:t>
          </a:r>
          <a:endParaRPr lang="en-IN" sz="1100" kern="1200" dirty="0"/>
        </a:p>
      </dsp:txBody>
      <dsp:txXfrm>
        <a:off x="5314723" y="2018154"/>
        <a:ext cx="1031545" cy="630015"/>
      </dsp:txXfrm>
    </dsp:sp>
    <dsp:sp modelId="{9AE3C40F-2A8F-45D0-A929-A4CA52209332}">
      <dsp:nvSpPr>
        <dsp:cNvPr id="0" name=""/>
        <dsp:cNvSpPr/>
      </dsp:nvSpPr>
      <dsp:spPr>
        <a:xfrm>
          <a:off x="5161278" y="1831249"/>
          <a:ext cx="133843" cy="1338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434"/>
              </a:lnTo>
              <a:lnTo>
                <a:pt x="133843" y="133843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DE5D0-04C3-4398-9339-C08C3CCF786C}">
      <dsp:nvSpPr>
        <dsp:cNvPr id="0" name=""/>
        <dsp:cNvSpPr/>
      </dsp:nvSpPr>
      <dsp:spPr>
        <a:xfrm>
          <a:off x="5295122" y="2835074"/>
          <a:ext cx="1070747" cy="66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Range Impact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~2 to 5%</a:t>
          </a:r>
          <a:endParaRPr lang="en-IN" sz="1100" kern="1200" dirty="0"/>
        </a:p>
      </dsp:txBody>
      <dsp:txXfrm>
        <a:off x="5314723" y="2854675"/>
        <a:ext cx="1031545" cy="630015"/>
      </dsp:txXfrm>
    </dsp:sp>
    <dsp:sp modelId="{71209554-4A1A-4F11-8C13-DD7DB75B2D11}">
      <dsp:nvSpPr>
        <dsp:cNvPr id="0" name=""/>
        <dsp:cNvSpPr/>
      </dsp:nvSpPr>
      <dsp:spPr>
        <a:xfrm>
          <a:off x="6700478" y="857845"/>
          <a:ext cx="1338434" cy="973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IVI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(~1to 2 %)</a:t>
          </a:r>
          <a:endParaRPr lang="en-IN" sz="1500" kern="1200" dirty="0"/>
        </a:p>
      </dsp:txBody>
      <dsp:txXfrm>
        <a:off x="6728988" y="886355"/>
        <a:ext cx="1281414" cy="916383"/>
      </dsp:txXfrm>
    </dsp:sp>
    <dsp:sp modelId="{E076E6B6-CC45-46A5-A7AE-B92AC695BD09}">
      <dsp:nvSpPr>
        <dsp:cNvPr id="0" name=""/>
        <dsp:cNvSpPr/>
      </dsp:nvSpPr>
      <dsp:spPr>
        <a:xfrm>
          <a:off x="6834321" y="1831249"/>
          <a:ext cx="133843" cy="50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912"/>
              </a:lnTo>
              <a:lnTo>
                <a:pt x="133843" y="50191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D6C624-1495-4D78-84F3-BE2C1CD739E9}">
      <dsp:nvSpPr>
        <dsp:cNvPr id="0" name=""/>
        <dsp:cNvSpPr/>
      </dsp:nvSpPr>
      <dsp:spPr>
        <a:xfrm>
          <a:off x="6968165" y="1998553"/>
          <a:ext cx="1070747" cy="66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Brightness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Audio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987766" y="2018154"/>
        <a:ext cx="1031545" cy="630015"/>
      </dsp:txXfrm>
    </dsp:sp>
    <dsp:sp modelId="{FEBC1A9B-2263-4265-BD45-525F35C69722}">
      <dsp:nvSpPr>
        <dsp:cNvPr id="0" name=""/>
        <dsp:cNvSpPr/>
      </dsp:nvSpPr>
      <dsp:spPr>
        <a:xfrm>
          <a:off x="6834321" y="1831249"/>
          <a:ext cx="133843" cy="1338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434"/>
              </a:lnTo>
              <a:lnTo>
                <a:pt x="133843" y="133843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3BA3A-F834-4153-8058-0E3B992FAB64}">
      <dsp:nvSpPr>
        <dsp:cNvPr id="0" name=""/>
        <dsp:cNvSpPr/>
      </dsp:nvSpPr>
      <dsp:spPr>
        <a:xfrm>
          <a:off x="6968165" y="2835074"/>
          <a:ext cx="1070747" cy="66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Range Impact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~0.2 to 0.5%</a:t>
          </a:r>
          <a:endParaRPr lang="en-IN" sz="1100" kern="1200" dirty="0"/>
        </a:p>
      </dsp:txBody>
      <dsp:txXfrm>
        <a:off x="6987766" y="2854675"/>
        <a:ext cx="1031545" cy="630015"/>
      </dsp:txXfrm>
    </dsp:sp>
    <dsp:sp modelId="{AF2791A6-DD1C-46C1-BB38-7C9CF4D780EE}">
      <dsp:nvSpPr>
        <dsp:cNvPr id="0" name=""/>
        <dsp:cNvSpPr/>
      </dsp:nvSpPr>
      <dsp:spPr>
        <a:xfrm>
          <a:off x="8373521" y="857845"/>
          <a:ext cx="1338434" cy="973403"/>
        </a:xfrm>
        <a:prstGeom prst="roundRect">
          <a:avLst>
            <a:gd name="adj" fmla="val 10000"/>
          </a:avLst>
        </a:prstGeom>
        <a:solidFill>
          <a:srgbClr val="1CADE4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Others(ADAS, Sensors, Cameras etc.)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(~1 to 5 %)</a:t>
          </a:r>
          <a:endParaRPr lang="en-IN" sz="15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8402031" y="886355"/>
        <a:ext cx="1281414" cy="916383"/>
      </dsp:txXfrm>
    </dsp:sp>
    <dsp:sp modelId="{1F75BCC0-C47F-4BF7-8E5D-331C1365D669}">
      <dsp:nvSpPr>
        <dsp:cNvPr id="0" name=""/>
        <dsp:cNvSpPr/>
      </dsp:nvSpPr>
      <dsp:spPr>
        <a:xfrm>
          <a:off x="8507365" y="1831249"/>
          <a:ext cx="133843" cy="50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912"/>
              </a:lnTo>
              <a:lnTo>
                <a:pt x="133843" y="50191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4A3C47-68CE-4DF2-B3A3-77A2C56BBCAB}">
      <dsp:nvSpPr>
        <dsp:cNvPr id="0" name=""/>
        <dsp:cNvSpPr/>
      </dsp:nvSpPr>
      <dsp:spPr>
        <a:xfrm>
          <a:off x="8641208" y="1998553"/>
          <a:ext cx="1070747" cy="66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On/off or partial control</a:t>
          </a:r>
          <a:endParaRPr lang="en-US" sz="1100" kern="1200" dirty="0"/>
        </a:p>
      </dsp:txBody>
      <dsp:txXfrm>
        <a:off x="8660809" y="2018154"/>
        <a:ext cx="1031545" cy="630015"/>
      </dsp:txXfrm>
    </dsp:sp>
    <dsp:sp modelId="{0DDBF5E9-DDD1-49B0-815C-6B0A1D0F4CAC}">
      <dsp:nvSpPr>
        <dsp:cNvPr id="0" name=""/>
        <dsp:cNvSpPr/>
      </dsp:nvSpPr>
      <dsp:spPr>
        <a:xfrm>
          <a:off x="8507365" y="1831249"/>
          <a:ext cx="133843" cy="1338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434"/>
              </a:lnTo>
              <a:lnTo>
                <a:pt x="133843" y="133843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4FE39-A266-4440-B097-C64779BAD612}">
      <dsp:nvSpPr>
        <dsp:cNvPr id="0" name=""/>
        <dsp:cNvSpPr/>
      </dsp:nvSpPr>
      <dsp:spPr>
        <a:xfrm>
          <a:off x="8641208" y="2835074"/>
          <a:ext cx="1070747" cy="66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Range Impact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~2 to 5%</a:t>
          </a:r>
          <a:endParaRPr lang="en-IN" sz="1100" kern="1200" dirty="0"/>
        </a:p>
      </dsp:txBody>
      <dsp:txXfrm>
        <a:off x="8660809" y="2854675"/>
        <a:ext cx="1031545" cy="6300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2A52C-D79C-4057-8E00-ED0BDFB26105}">
      <dsp:nvSpPr>
        <dsp:cNvPr id="0" name=""/>
        <dsp:cNvSpPr/>
      </dsp:nvSpPr>
      <dsp:spPr>
        <a:xfrm>
          <a:off x="0" y="0"/>
          <a:ext cx="7092855" cy="575370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0643D-D40F-4FCF-AF0D-B575EE7E98CC}">
      <dsp:nvSpPr>
        <dsp:cNvPr id="0" name=""/>
        <dsp:cNvSpPr/>
      </dsp:nvSpPr>
      <dsp:spPr>
        <a:xfrm>
          <a:off x="290245" y="-3376"/>
          <a:ext cx="1583321" cy="58887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32000" r="-3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2482D-E4AB-4DB2-937E-D09C7CB69539}">
      <dsp:nvSpPr>
        <dsp:cNvPr id="0" name=""/>
        <dsp:cNvSpPr/>
      </dsp:nvSpPr>
      <dsp:spPr>
        <a:xfrm rot="10800000">
          <a:off x="216563" y="578747"/>
          <a:ext cx="1730684" cy="703230"/>
        </a:xfrm>
        <a:prstGeom prst="round2SameRect">
          <a:avLst>
            <a:gd name="adj1" fmla="val 10500"/>
            <a:gd name="adj2" fmla="val 0"/>
          </a:avLst>
        </a:prstGeom>
        <a:solidFill>
          <a:schemeClr val="tx2">
            <a:lumMod val="20000"/>
            <a:lumOff val="8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schemeClr val="tx1"/>
              </a:solidFill>
            </a:rPr>
            <a:t>Mobis</a:t>
          </a:r>
          <a:r>
            <a:rPr lang="en-US" sz="1100" kern="1200" dirty="0">
              <a:solidFill>
                <a:schemeClr val="tx1"/>
              </a:solidFill>
            </a:rPr>
            <a:t> Optimizer proto Application Developed on EV6</a:t>
          </a:r>
        </a:p>
      </dsp:txBody>
      <dsp:txXfrm rot="10800000">
        <a:off x="238190" y="578747"/>
        <a:ext cx="1687430" cy="681603"/>
      </dsp:txXfrm>
    </dsp:sp>
    <dsp:sp modelId="{BE622425-1555-47F5-8AB1-A2FC641E9A76}">
      <dsp:nvSpPr>
        <dsp:cNvPr id="0" name=""/>
        <dsp:cNvSpPr/>
      </dsp:nvSpPr>
      <dsp:spPr>
        <a:xfrm>
          <a:off x="2529624" y="282"/>
          <a:ext cx="1446822" cy="5888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42000" r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E27A6-7795-4F62-B7E4-3EE2E0FC0B4D}">
      <dsp:nvSpPr>
        <dsp:cNvPr id="0" name=""/>
        <dsp:cNvSpPr/>
      </dsp:nvSpPr>
      <dsp:spPr>
        <a:xfrm rot="10800000">
          <a:off x="2011725" y="578746"/>
          <a:ext cx="2482620" cy="703230"/>
        </a:xfrm>
        <a:prstGeom prst="round2SameRect">
          <a:avLst>
            <a:gd name="adj1" fmla="val 10500"/>
            <a:gd name="adj2" fmla="val 0"/>
          </a:avLst>
        </a:prstGeom>
        <a:solidFill>
          <a:schemeClr val="tx2">
            <a:lumMod val="20000"/>
            <a:lumOff val="8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Auto &amp; Level 1 to Level 4 Optimization selection at run time</a:t>
          </a:r>
          <a:endParaRPr lang="en-IN" sz="1100" kern="1200" dirty="0">
            <a:solidFill>
              <a:schemeClr val="tx1"/>
            </a:solidFill>
          </a:endParaRPr>
        </a:p>
      </dsp:txBody>
      <dsp:txXfrm rot="10800000">
        <a:off x="2033352" y="578746"/>
        <a:ext cx="2439366" cy="681603"/>
      </dsp:txXfrm>
    </dsp:sp>
    <dsp:sp modelId="{8D964453-049F-4A9C-9C5C-D46E25EFAB07}">
      <dsp:nvSpPr>
        <dsp:cNvPr id="0" name=""/>
        <dsp:cNvSpPr/>
      </dsp:nvSpPr>
      <dsp:spPr>
        <a:xfrm>
          <a:off x="4994142" y="-3376"/>
          <a:ext cx="1446828" cy="58887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37000" r="-3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B52AD-2A0A-4F99-B581-FF9B9CE05F64}">
      <dsp:nvSpPr>
        <dsp:cNvPr id="0" name=""/>
        <dsp:cNvSpPr/>
      </dsp:nvSpPr>
      <dsp:spPr>
        <a:xfrm rot="10800000">
          <a:off x="4558823" y="578747"/>
          <a:ext cx="2317467" cy="703230"/>
        </a:xfrm>
        <a:prstGeom prst="round2SameRect">
          <a:avLst>
            <a:gd name="adj1" fmla="val 10500"/>
            <a:gd name="adj2" fmla="val 0"/>
          </a:avLst>
        </a:prstGeom>
        <a:solidFill>
          <a:schemeClr val="tx2">
            <a:lumMod val="20000"/>
            <a:lumOff val="8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Level 5 to Level 10 towards aggressive optimization</a:t>
          </a:r>
          <a:endParaRPr lang="en-IN" sz="1100" kern="1200" dirty="0">
            <a:solidFill>
              <a:schemeClr val="tx1"/>
            </a:solidFill>
          </a:endParaRPr>
        </a:p>
      </dsp:txBody>
      <dsp:txXfrm rot="10800000">
        <a:off x="4580450" y="578747"/>
        <a:ext cx="2274213" cy="6816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BC55C-834D-4D50-8E46-2F248BEE9E87}">
      <dsp:nvSpPr>
        <dsp:cNvPr id="0" name=""/>
        <dsp:cNvSpPr/>
      </dsp:nvSpPr>
      <dsp:spPr>
        <a:xfrm>
          <a:off x="0" y="0"/>
          <a:ext cx="7424471" cy="12461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6221" tIns="562356" rIns="57622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Runtime aggressive power management 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Avoid last mile anxiety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Efficient battery utilization</a:t>
          </a:r>
          <a:endParaRPr lang="en-IN" sz="1400" kern="1200" dirty="0"/>
        </a:p>
      </dsp:txBody>
      <dsp:txXfrm>
        <a:off x="0" y="0"/>
        <a:ext cx="7424471" cy="1246165"/>
      </dsp:txXfrm>
    </dsp:sp>
    <dsp:sp modelId="{9154FC9F-672F-4101-8ADC-C166E6A7963C}">
      <dsp:nvSpPr>
        <dsp:cNvPr id="0" name=""/>
        <dsp:cNvSpPr/>
      </dsp:nvSpPr>
      <dsp:spPr>
        <a:xfrm>
          <a:off x="102992" y="0"/>
          <a:ext cx="2138722" cy="4208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439" tIns="0" rIns="19643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Objectives</a:t>
          </a:r>
          <a:endParaRPr lang="en-IN" sz="1800" kern="1200" dirty="0"/>
        </a:p>
      </dsp:txBody>
      <dsp:txXfrm>
        <a:off x="123538" y="20546"/>
        <a:ext cx="2097630" cy="3797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BC55C-834D-4D50-8E46-2F248BEE9E87}">
      <dsp:nvSpPr>
        <dsp:cNvPr id="0" name=""/>
        <dsp:cNvSpPr/>
      </dsp:nvSpPr>
      <dsp:spPr>
        <a:xfrm>
          <a:off x="0" y="1153"/>
          <a:ext cx="7405581" cy="9523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4755" tIns="458216" rIns="57475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Car sub system optimization by IVI controlled interfaces &amp; Signals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Pre-Defined policies can be provided as user selection options and auto optimization</a:t>
          </a:r>
          <a:endParaRPr lang="en-IN" sz="1400" kern="1200" dirty="0"/>
        </a:p>
      </dsp:txBody>
      <dsp:txXfrm>
        <a:off x="0" y="1153"/>
        <a:ext cx="7405581" cy="952351"/>
      </dsp:txXfrm>
    </dsp:sp>
    <dsp:sp modelId="{9154FC9F-672F-4101-8ADC-C166E6A7963C}">
      <dsp:nvSpPr>
        <dsp:cNvPr id="0" name=""/>
        <dsp:cNvSpPr/>
      </dsp:nvSpPr>
      <dsp:spPr>
        <a:xfrm>
          <a:off x="102730" y="0"/>
          <a:ext cx="2133281" cy="3827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939" tIns="0" rIns="1959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Approach</a:t>
          </a:r>
          <a:endParaRPr lang="en-IN" sz="1600" kern="1200" dirty="0"/>
        </a:p>
      </dsp:txBody>
      <dsp:txXfrm>
        <a:off x="121413" y="18683"/>
        <a:ext cx="2095915" cy="345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638807-2917-5743-A2CC-6597891057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EE186-A421-AF48-94BB-1ABEDD4AF4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858E1-F8AF-CB41-8A84-A5A2361523A8}" type="datetime4">
              <a:rPr lang="en-GB" smtClean="0"/>
              <a:t>21 April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8B52F-1977-E348-8A03-51A453CBA8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44B16-8D11-894B-B12E-DDA3081BB5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7EEF5-1533-4A41-932F-BAF3190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350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65DB4-554A-6B4E-A74E-EC2B01286B4E}" type="datetime4">
              <a:rPr lang="en-GB" smtClean="0"/>
              <a:t>21 April 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ADDE7-7F29-A24E-8222-17CAAC4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00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51C94AD-68C1-DE4B-90EB-252941E2090C}" type="datetime4">
              <a:rPr lang="en-GB" smtClean="0"/>
              <a:t>21 April 2023</a:t>
            </a:fld>
            <a:r>
              <a:rPr lang="en-GB"/>
              <a:t>  </a:t>
            </a:r>
            <a:r>
              <a:rPr lang="en-GB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002074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845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74464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B892FBF-A671-0A4E-9A94-3AAB40FB6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211" t="1085" r="16983" b="2258"/>
          <a:stretch/>
        </p:blipFill>
        <p:spPr>
          <a:xfrm>
            <a:off x="-12699" y="0"/>
            <a:ext cx="6972299" cy="6858000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6715421-AF91-A54B-9090-1BE8E17AB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889" t="15897" b="50000"/>
          <a:stretch/>
        </p:blipFill>
        <p:spPr>
          <a:xfrm>
            <a:off x="6959600" y="4524065"/>
            <a:ext cx="5232400" cy="2344445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93CA0D2-49A0-154F-A650-021347526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889" t="17792" b="50608"/>
          <a:stretch/>
        </p:blipFill>
        <p:spPr>
          <a:xfrm flipV="1">
            <a:off x="6959600" y="-1"/>
            <a:ext cx="5232400" cy="21724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10864D-6503-DF42-9F59-495F46BB7DF3}"/>
              </a:ext>
            </a:extLst>
          </p:cNvPr>
          <p:cNvSpPr/>
          <p:nvPr userDrawn="1"/>
        </p:nvSpPr>
        <p:spPr>
          <a:xfrm>
            <a:off x="0" y="2167197"/>
            <a:ext cx="6959600" cy="2481943"/>
          </a:xfrm>
          <a:prstGeom prst="rect">
            <a:avLst/>
          </a:prstGeom>
          <a:gradFill flip="none" rotWithShape="1">
            <a:gsLst>
              <a:gs pos="0">
                <a:srgbClr val="00B1C3">
                  <a:alpha val="54750"/>
                </a:srgbClr>
              </a:gs>
              <a:gs pos="66000">
                <a:srgbClr val="355EA8">
                  <a:alpha val="79617"/>
                  <a:lumMod val="99938"/>
                </a:srgbClr>
              </a:gs>
              <a:gs pos="100000">
                <a:srgbClr val="9451B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96B5A1-AE7E-FE4F-A4C1-F02145458D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20025" y="2898952"/>
            <a:ext cx="3524249" cy="114342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E04DBDF-6B43-964D-958D-33027DC651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983" y="2701110"/>
            <a:ext cx="6640129" cy="57051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Cover title or headline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4C4FD3-5E1B-0542-97FD-3AB88A79D9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600" y="3429000"/>
            <a:ext cx="6604000" cy="4873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Sub-header text or secondary message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ADD5E58-4251-DF4F-93A3-D3AB5878DD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600" y="3922166"/>
            <a:ext cx="4637088" cy="4873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15 September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44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6AEF5-A530-F741-AA2F-8C0CFA64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13171" y="642992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7" descr="Picture 7">
            <a:extLst>
              <a:ext uri="{FF2B5EF4-FFF2-40B4-BE49-F238E27FC236}">
                <a16:creationId xmlns:a16="http://schemas.microsoft.com/office/drawing/2014/main" id="{4E2AE552-1CA5-CD4F-965C-A970A3C7C5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4796" y="6161318"/>
            <a:ext cx="1467253" cy="47723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2B7C8E-F321-D247-975B-9145B25372DD}"/>
              </a:ext>
            </a:extLst>
          </p:cNvPr>
          <p:cNvCxnSpPr>
            <a:cxnSpLocks/>
          </p:cNvCxnSpPr>
          <p:nvPr userDrawn="1"/>
        </p:nvCxnSpPr>
        <p:spPr>
          <a:xfrm>
            <a:off x="0" y="6439612"/>
            <a:ext cx="1015637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B1C3"/>
                </a:gs>
                <a:gs pos="63000">
                  <a:srgbClr val="355EA8"/>
                </a:gs>
                <a:gs pos="100000">
                  <a:srgbClr val="9451B8"/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59EBC31-6185-B644-A74F-9DEA98A26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9670885" cy="61255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 dirty="0"/>
              <a:t>Blank slide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A8398A9-741C-FC40-9DDC-44B0CEFCB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0354" y="6429920"/>
            <a:ext cx="1945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Copyright ©2021 COVESA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DB08635-3CC6-6848-8C41-1E3FE6A48A22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34962" y="6429920"/>
            <a:ext cx="1609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13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1F316A6-F980-AD4C-B687-8F364722C3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482"/>
          <a:stretch/>
        </p:blipFill>
        <p:spPr>
          <a:xfrm>
            <a:off x="0" y="0"/>
            <a:ext cx="12192000" cy="2679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6B90F-314C-E340-AEE8-82B1738D6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2089" y="2882687"/>
            <a:ext cx="8100848" cy="59131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New presentation section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05941-0B65-1248-AFE9-42645E4B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13171" y="642992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697C498-ED0F-D24F-8FB3-1FE15A0214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3221" y="3474003"/>
            <a:ext cx="690431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  <a:endParaRPr lang="en-US" dirty="0"/>
          </a:p>
        </p:txBody>
      </p:sp>
      <p:pic>
        <p:nvPicPr>
          <p:cNvPr id="8" name="Picture 7" descr="Picture 7">
            <a:extLst>
              <a:ext uri="{FF2B5EF4-FFF2-40B4-BE49-F238E27FC236}">
                <a16:creationId xmlns:a16="http://schemas.microsoft.com/office/drawing/2014/main" id="{7245B3B6-2703-C34C-9664-553F705CD0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4796" y="6161318"/>
            <a:ext cx="1467253" cy="47723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C90D83-897C-3345-A180-172DA635E408}"/>
              </a:ext>
            </a:extLst>
          </p:cNvPr>
          <p:cNvCxnSpPr>
            <a:cxnSpLocks/>
          </p:cNvCxnSpPr>
          <p:nvPr userDrawn="1"/>
        </p:nvCxnSpPr>
        <p:spPr>
          <a:xfrm>
            <a:off x="0" y="6439612"/>
            <a:ext cx="1015637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B1C3"/>
                </a:gs>
                <a:gs pos="63000">
                  <a:srgbClr val="355EA8"/>
                </a:gs>
                <a:gs pos="100000">
                  <a:srgbClr val="9451B8"/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4B713B4-61FF-C749-B1DA-C150D5E97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0354" y="6429920"/>
            <a:ext cx="1945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Copyright ©2021 COVESA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E77C1C7-5EE9-F94D-B566-95F391AE83D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34962" y="6429920"/>
            <a:ext cx="1609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449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 driving on a road&#10;&#10;Description automatically generated with low confidence">
            <a:extLst>
              <a:ext uri="{FF2B5EF4-FFF2-40B4-BE49-F238E27FC236}">
                <a16:creationId xmlns:a16="http://schemas.microsoft.com/office/drawing/2014/main" id="{71F8D904-A1DC-CA4D-8E83-8EC28BE51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5257"/>
          <a:stretch/>
        </p:blipFill>
        <p:spPr>
          <a:xfrm>
            <a:off x="4239034" y="7042"/>
            <a:ext cx="7952966" cy="6850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3E027-035F-5C49-9E5B-927AAA124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1958" y="3007410"/>
            <a:ext cx="5514153" cy="55555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Thank you!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4E0656-84D5-E24D-9C80-D2C5F92E00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5238" y="549275"/>
            <a:ext cx="3670300" cy="11938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C178A5F-551F-F54B-88DE-90FAC682F8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6524" y="4834759"/>
            <a:ext cx="4330262" cy="48347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Visit: </a:t>
            </a:r>
            <a:r>
              <a:rPr lang="en-GB" dirty="0" err="1"/>
              <a:t>www.covesa.global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9B527-95CB-CD48-B0A2-DB13A47DAC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6288" y="5434013"/>
            <a:ext cx="4371975" cy="550862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Contact Us: </a:t>
            </a:r>
            <a:r>
              <a:rPr lang="en-US" dirty="0" err="1"/>
              <a:t>help@covesa.global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31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50BFB-D053-E84D-9DBB-8CD45DDAD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964" y="1445598"/>
            <a:ext cx="5564392" cy="3684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94030-FBFC-984D-9D3C-4029E8D7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13171" y="642992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7" descr="Picture 7">
            <a:extLst>
              <a:ext uri="{FF2B5EF4-FFF2-40B4-BE49-F238E27FC236}">
                <a16:creationId xmlns:a16="http://schemas.microsoft.com/office/drawing/2014/main" id="{D75A0F04-527C-5140-8179-20532724AD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4796" y="6161318"/>
            <a:ext cx="1467253" cy="47723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2487E2-3F96-B949-85E8-4C38442467ED}"/>
              </a:ext>
            </a:extLst>
          </p:cNvPr>
          <p:cNvCxnSpPr>
            <a:cxnSpLocks/>
          </p:cNvCxnSpPr>
          <p:nvPr userDrawn="1"/>
        </p:nvCxnSpPr>
        <p:spPr>
          <a:xfrm>
            <a:off x="0" y="6439612"/>
            <a:ext cx="1015637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B1C3"/>
                </a:gs>
                <a:gs pos="63000">
                  <a:srgbClr val="355EA8"/>
                </a:gs>
                <a:gs pos="100000">
                  <a:srgbClr val="9451B8"/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E09022B-A6B8-A541-BAC7-170774419E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19570" y="1445598"/>
            <a:ext cx="5564392" cy="3684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6C4034-E211-B445-84CC-220A026C70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9670885" cy="61255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 dirty="0"/>
              <a:t>Page with charts and graphs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AC595DD-80C9-404C-9D48-37691E439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0354" y="6429920"/>
            <a:ext cx="1945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Copyright ©2021 COVESA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B57A7B3-1C67-5B46-BDFE-89ED142C2E9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34962" y="6429920"/>
            <a:ext cx="1609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46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ty, night, spaghetti junction&#10;&#10;Description automatically generated">
            <a:extLst>
              <a:ext uri="{FF2B5EF4-FFF2-40B4-BE49-F238E27FC236}">
                <a16:creationId xmlns:a16="http://schemas.microsoft.com/office/drawing/2014/main" id="{0F7ECD4E-05E9-884A-9098-F3B8BAE282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29" r="3165"/>
          <a:stretch/>
        </p:blipFill>
        <p:spPr>
          <a:xfrm>
            <a:off x="7514897" y="1220432"/>
            <a:ext cx="4677101" cy="4303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83566-F47D-1840-8D7F-ABC953AD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9670885" cy="61255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 dirty="0"/>
              <a:t>Page with image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91FE2-5120-8544-B13B-D808F6B0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13171" y="642992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33CB44-22C5-1C43-87B7-B97727CF06FD}"/>
              </a:ext>
            </a:extLst>
          </p:cNvPr>
          <p:cNvSpPr/>
          <p:nvPr userDrawn="1"/>
        </p:nvSpPr>
        <p:spPr>
          <a:xfrm>
            <a:off x="7514897" y="1739274"/>
            <a:ext cx="4677101" cy="2455394"/>
          </a:xfrm>
          <a:prstGeom prst="rect">
            <a:avLst/>
          </a:prstGeom>
          <a:gradFill flip="none" rotWithShape="1">
            <a:gsLst>
              <a:gs pos="0">
                <a:srgbClr val="00B1C3">
                  <a:alpha val="75090"/>
                </a:srgbClr>
              </a:gs>
              <a:gs pos="66000">
                <a:srgbClr val="355EA8">
                  <a:alpha val="79617"/>
                  <a:lumMod val="99938"/>
                </a:srgbClr>
              </a:gs>
              <a:gs pos="100000">
                <a:srgbClr val="9451B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9200882-522B-5E48-9513-260535EF4F3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704571" y="2032162"/>
            <a:ext cx="4306808" cy="200925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Text can overlay image</a:t>
            </a:r>
            <a:endParaRPr lang="en-US" dirty="0"/>
          </a:p>
        </p:txBody>
      </p:sp>
      <p:pic>
        <p:nvPicPr>
          <p:cNvPr id="11" name="Picture 7" descr="Picture 7">
            <a:extLst>
              <a:ext uri="{FF2B5EF4-FFF2-40B4-BE49-F238E27FC236}">
                <a16:creationId xmlns:a16="http://schemas.microsoft.com/office/drawing/2014/main" id="{67EB546F-9E5C-2F4F-BA00-E8AF17A7AF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4796" y="6161318"/>
            <a:ext cx="1467253" cy="47723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369996-E5D0-EB45-9C76-E4D1674D1B1C}"/>
              </a:ext>
            </a:extLst>
          </p:cNvPr>
          <p:cNvCxnSpPr>
            <a:cxnSpLocks/>
          </p:cNvCxnSpPr>
          <p:nvPr userDrawn="1"/>
        </p:nvCxnSpPr>
        <p:spPr>
          <a:xfrm>
            <a:off x="0" y="6439612"/>
            <a:ext cx="1015637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B1C3"/>
                </a:gs>
                <a:gs pos="63000">
                  <a:srgbClr val="355EA8"/>
                </a:gs>
                <a:gs pos="100000">
                  <a:srgbClr val="9451B8"/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1365A6F-6BB2-2D4F-BC5C-34B78147E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0354" y="6429920"/>
            <a:ext cx="1945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Copyright ©2021 COVESA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C233A41-B473-434F-A05B-49FA6976D94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34962" y="6429920"/>
            <a:ext cx="1609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E3D26DE-F01D-0647-8A3D-59343B9B1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3" y="1220432"/>
            <a:ext cx="6854876" cy="4285459"/>
          </a:xfrm>
        </p:spPr>
        <p:txBody>
          <a:bodyPr>
            <a:normAutofit/>
          </a:bodyPr>
          <a:lstStyle>
            <a:lvl1pPr>
              <a:defRPr sz="2000"/>
            </a:lvl1pPr>
            <a:lvl2pPr marL="579438" indent="-220663">
              <a:buFont typeface="System Font Regular"/>
              <a:buChar char="−"/>
              <a:tabLst/>
              <a:defRPr sz="2000"/>
            </a:lvl2pPr>
            <a:lvl3pPr marL="762000" indent="-203200">
              <a:buFont typeface="Wingdings" pitchFamily="2" charset="2"/>
              <a:buChar char="§"/>
              <a:tabLst/>
              <a:defRPr sz="2000"/>
            </a:lvl3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9782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/>
          <p:cNvGrpSpPr>
            <a:grpSpLocks/>
          </p:cNvGrpSpPr>
          <p:nvPr userDrawn="1"/>
        </p:nvGrpSpPr>
        <p:grpSpPr bwMode="auto">
          <a:xfrm>
            <a:off x="336030" y="874510"/>
            <a:ext cx="11521938" cy="277748"/>
            <a:chOff x="329" y="1821"/>
            <a:chExt cx="6071" cy="0"/>
          </a:xfrm>
        </p:grpSpPr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097"/>
              <a:endParaRPr lang="ko-KR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097"/>
              <a:endParaRPr lang="ko-KR" altLang="en-US" sz="1800" b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559991" y="332597"/>
            <a:ext cx="8284810" cy="506369"/>
          </a:xfrm>
        </p:spPr>
        <p:txBody>
          <a:bodyPr lIns="91427" tIns="45714" rIns="91427" bIns="45714"/>
          <a:lstStyle>
            <a:lvl1pPr algn="l">
              <a:defRPr sz="2599">
                <a:latin typeface="현대하모니 L" pitchFamily="18" charset="-127"/>
                <a:ea typeface="현대하모니 L" pitchFamily="18" charset="-127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789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/>
          <p:cNvGrpSpPr>
            <a:grpSpLocks/>
          </p:cNvGrpSpPr>
          <p:nvPr userDrawn="1"/>
        </p:nvGrpSpPr>
        <p:grpSpPr bwMode="auto">
          <a:xfrm>
            <a:off x="336030" y="703100"/>
            <a:ext cx="11521938" cy="277748"/>
            <a:chOff x="329" y="1821"/>
            <a:chExt cx="6071" cy="0"/>
          </a:xfrm>
        </p:grpSpPr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097"/>
              <a:endParaRPr lang="ko-KR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097"/>
              <a:endParaRPr lang="ko-KR" altLang="en-US" sz="1800" b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7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8490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 userDrawn="1"/>
        </p:nvGrpSpPr>
        <p:grpSpPr bwMode="auto">
          <a:xfrm>
            <a:off x="140677" y="703263"/>
            <a:ext cx="11904034" cy="277812"/>
            <a:chOff x="329" y="1821"/>
            <a:chExt cx="6071" cy="0"/>
          </a:xfrm>
        </p:grpSpPr>
        <p:sp>
          <p:nvSpPr>
            <p:cNvPr id="3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pic>
        <p:nvPicPr>
          <p:cNvPr id="8" name="Picture 46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63" y="6641903"/>
            <a:ext cx="725926" cy="17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744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332179" y="2689246"/>
            <a:ext cx="11523783" cy="230188"/>
            <a:chOff x="329" y="1821"/>
            <a:chExt cx="6071" cy="0"/>
          </a:xfrm>
        </p:grpSpPr>
        <p:sp>
          <p:nvSpPr>
            <p:cNvPr id="3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56947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b="1">
                <a:solidFill>
                  <a:prstClr val="black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56947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b="1">
                <a:solidFill>
                  <a:prstClr val="black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pic>
        <p:nvPicPr>
          <p:cNvPr id="5" name="Picture 46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78" y="5899152"/>
            <a:ext cx="168226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5"/>
          <a:stretch/>
        </p:blipFill>
        <p:spPr>
          <a:xfrm>
            <a:off x="8955456" y="1940928"/>
            <a:ext cx="3021785" cy="7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46794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 20 October 2022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915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6836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36335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1271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94AD-68C1-DE4B-90EB-252941E2090C}" type="datetime4">
              <a:rPr lang="en-GB" smtClean="0"/>
              <a:t>21 April 2023</a:t>
            </a:fld>
            <a:r>
              <a:rPr lang="en-GB"/>
              <a:t>  </a:t>
            </a:r>
            <a:r>
              <a:rPr lang="en-GB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4194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 October 2022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468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1C94AD-68C1-DE4B-90EB-252941E2090C}" type="datetime4">
              <a:rPr lang="en-GB" smtClean="0"/>
              <a:t>21 April 2023</a:t>
            </a:fld>
            <a:r>
              <a:rPr lang="en-GB"/>
              <a:t>  </a:t>
            </a:r>
            <a:r>
              <a:rPr lang="en-GB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30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2" r:id="rId13"/>
    <p:sldLayoutId id="2147483673" r:id="rId14"/>
    <p:sldLayoutId id="2147483674" r:id="rId15"/>
    <p:sldLayoutId id="2147483653" r:id="rId16"/>
    <p:sldLayoutId id="2147483656" r:id="rId17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25">
          <p15:clr>
            <a:srgbClr val="F26B43"/>
          </p15:clr>
        </p15:guide>
        <p15:guide id="2" pos="4566">
          <p15:clr>
            <a:srgbClr val="F26B43"/>
          </p15:clr>
        </p15:guide>
        <p15:guide id="3" pos="211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754">
          <p15:clr>
            <a:srgbClr val="F26B43"/>
          </p15:clr>
        </p15:guide>
        <p15:guide id="6" orient="horz" pos="37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10"/>
          <p:cNvSpPr>
            <a:spLocks noChangeShapeType="1"/>
          </p:cNvSpPr>
          <p:nvPr userDrawn="1"/>
        </p:nvSpPr>
        <p:spPr bwMode="auto">
          <a:xfrm>
            <a:off x="336122" y="547561"/>
            <a:ext cx="11523679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800">
              <a:solidFill>
                <a:srgbClr val="000000"/>
              </a:solidFill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 userDrawn="1"/>
        </p:nvSpPr>
        <p:spPr bwMode="auto">
          <a:xfrm>
            <a:off x="10824089" y="6571947"/>
            <a:ext cx="1313195" cy="29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878" tIns="40439" rIns="80878" bIns="40439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404813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809625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2128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1617663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074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5320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29892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4464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Times New Roman" pitchFamily="18" charset="0"/>
                <a:ea typeface="현대하모니 L" pitchFamily="18" charset="-127"/>
                <a:cs typeface="Times New Roman" pitchFamily="18" charset="0"/>
              </a:rPr>
              <a:t>MTCI</a:t>
            </a:r>
            <a:endParaRPr lang="en-US" altLang="ko-KR" sz="1200" b="1" dirty="0">
              <a:solidFill>
                <a:srgbClr val="000000"/>
              </a:solidFill>
              <a:latin typeface="Times New Roman" pitchFamily="18" charset="0"/>
              <a:ea typeface="현대하모니 L" pitchFamily="18" charset="-127"/>
              <a:cs typeface="Times New Roman" pitchFamily="18" charset="0"/>
            </a:endParaRPr>
          </a:p>
        </p:txBody>
      </p:sp>
      <p:pic>
        <p:nvPicPr>
          <p:cNvPr id="11" name="Picture 10" descr="U:\Catch prase\Final\1204중장기 비전 및 캐치프레이즈 개정안 최종안RGB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65623" r="49602" b="21710"/>
          <a:stretch>
            <a:fillRect/>
          </a:stretch>
        </p:blipFill>
        <p:spPr bwMode="auto">
          <a:xfrm>
            <a:off x="9902564" y="150778"/>
            <a:ext cx="1967838" cy="32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78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ctr" defTabSz="914097" rtl="0" eaLnBrk="1" latinLnBrk="1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85" indent="-342785" algn="l" defTabSz="914097" rtl="0" eaLnBrk="1" latinLnBrk="1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03" indent="-285655" algn="l" defTabSz="914097" rtl="0" eaLnBrk="1" latinLnBrk="1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21" indent="-228524" algn="l" defTabSz="91409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70" indent="-228524" algn="l" defTabSz="91409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17" indent="-228524" algn="l" defTabSz="91409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6" indent="-228524" algn="l" defTabSz="91409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14" indent="-228524" algn="l" defTabSz="91409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64" indent="-228524" algn="l" defTabSz="91409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12" indent="-228524" algn="l" defTabSz="91409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09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8" algn="l" defTabSz="91409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7" algn="l" defTabSz="91409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5" algn="l" defTabSz="91409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94" algn="l" defTabSz="91409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43" algn="l" defTabSz="91409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90" algn="l" defTabSz="91409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39" algn="l" defTabSz="91409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87" algn="l" defTabSz="91409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radeepkumar.k@gmobis.com" TargetMode="External"/><Relationship Id="rId2" Type="http://schemas.openxmlformats.org/officeDocument/2006/relationships/hyperlink" Target="mailto:chandrashekhar.chitikela@gmobis.com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iki.covesa.global/display/WIK4/EV+Optimization+-+Increase+Travel+Range+for+Fixed+Battery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iki.covesa.global/display/WIK4/VSS+-+Vehicle+Signal+Specification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igitalauto.netlify.app/model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vesa.global/display/WIK4/EV+Optimization+-+Increase+Travel+Range+for+Fixed+Battery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5.png"/><Relationship Id="rId18" Type="http://schemas.openxmlformats.org/officeDocument/2006/relationships/diagramColors" Target="../diagrams/colors4.xml"/><Relationship Id="rId26" Type="http://schemas.openxmlformats.org/officeDocument/2006/relationships/image" Target="../media/image38.emf"/><Relationship Id="rId3" Type="http://schemas.openxmlformats.org/officeDocument/2006/relationships/diagramLayout" Target="../diagrams/layout3.xml"/><Relationship Id="rId21" Type="http://schemas.openxmlformats.org/officeDocument/2006/relationships/diagramLayout" Target="../diagrams/layout5.xml"/><Relationship Id="rId7" Type="http://schemas.openxmlformats.org/officeDocument/2006/relationships/image" Target="../media/image30.jpeg"/><Relationship Id="rId12" Type="http://schemas.openxmlformats.org/officeDocument/2006/relationships/image" Target="../media/image34.jpeg"/><Relationship Id="rId17" Type="http://schemas.openxmlformats.org/officeDocument/2006/relationships/diagramQuickStyle" Target="../diagrams/quickStyle4.xml"/><Relationship Id="rId25" Type="http://schemas.openxmlformats.org/officeDocument/2006/relationships/image" Target="../media/image37.png"/><Relationship Id="rId2" Type="http://schemas.openxmlformats.org/officeDocument/2006/relationships/diagramData" Target="../diagrams/data3.xml"/><Relationship Id="rId16" Type="http://schemas.openxmlformats.org/officeDocument/2006/relationships/diagramLayout" Target="../diagrams/layout4.xml"/><Relationship Id="rId20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11" Type="http://schemas.openxmlformats.org/officeDocument/2006/relationships/image" Target="../media/image33.png"/><Relationship Id="rId24" Type="http://schemas.microsoft.com/office/2007/relationships/diagramDrawing" Target="../diagrams/drawing5.xml"/><Relationship Id="rId5" Type="http://schemas.openxmlformats.org/officeDocument/2006/relationships/diagramColors" Target="../diagrams/colors3.xml"/><Relationship Id="rId15" Type="http://schemas.openxmlformats.org/officeDocument/2006/relationships/diagramData" Target="../diagrams/data4.xml"/><Relationship Id="rId23" Type="http://schemas.openxmlformats.org/officeDocument/2006/relationships/diagramColors" Target="../diagrams/colors5.xml"/><Relationship Id="rId10" Type="http://schemas.microsoft.com/office/2007/relationships/hdphoto" Target="../media/hdphoto1.wdp"/><Relationship Id="rId19" Type="http://schemas.microsoft.com/office/2007/relationships/diagramDrawing" Target="../diagrams/drawing4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2.png"/><Relationship Id="rId14" Type="http://schemas.openxmlformats.org/officeDocument/2006/relationships/image" Target="../media/image36.png"/><Relationship Id="rId22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810B-1814-9B42-A230-C13C1EB3B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AMM - EV Power Optimization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35569-0FF1-BE42-9EB7-400E88E53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Guidelines/Attributes to increase travel range for fixed battery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C210-AC6F-3744-9124-028E12109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600" y="3922165"/>
            <a:ext cx="4637088" cy="1368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Hyundai Mobis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Chandra Sekhar Chitikela and Pradeep Kumar K (</a:t>
            </a:r>
            <a:r>
              <a:rPr lang="en-US" dirty="0">
                <a:hlinkClick r:id="rId2"/>
              </a:rPr>
              <a:t>chandrashekhar.chitikela@gmobis.com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pradeepkumar.k@gmobis.com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April 2023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25F63F-AECE-4B2A-BC44-877D188B189F}"/>
              </a:ext>
            </a:extLst>
          </p:cNvPr>
          <p:cNvSpPr txBox="1">
            <a:spLocks/>
          </p:cNvSpPr>
          <p:nvPr/>
        </p:nvSpPr>
        <p:spPr>
          <a:xfrm>
            <a:off x="8223250" y="4364427"/>
            <a:ext cx="3613150" cy="48347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COVESA Wiki Link for EV Power Optimization Project: </a:t>
            </a:r>
            <a:r>
              <a:rPr lang="en-US" dirty="0">
                <a:hlinkClick r:id="rId4"/>
              </a:rPr>
              <a:t>https://wiki.covesa.global/display/WIK4/EV+Optimization+-+Increase+Travel+Range+for+Fixed+Battery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92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1159-8C41-1D42-AB37-CD141299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582" y="2882687"/>
            <a:ext cx="6904311" cy="5913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EV Power Optimization in VSS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DBDF338-54E3-F34D-A026-D074266A5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AC4253-C20C-7545-9811-9103373EA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Integration of EV Power optimization signals in VSS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078C85-DC3D-6D44-89FC-F5048E056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Copyright ©2022 COVESA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1BD17B9-B406-A344-B853-8534936C55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73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402962-F9BF-724E-A13B-72CD3DD8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1" y="131702"/>
            <a:ext cx="9670885" cy="612556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</a:rPr>
              <a:t>VSS in brief -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  <a:hlinkClick r:id="rId2"/>
              </a:rPr>
              <a:t>https://wiki.covesa.global/display/WIK4/VSS+-+Vehicle+Signal+Specification</a:t>
            </a:r>
            <a:endParaRPr lang="ko-KR" altLang="en-US" sz="1300" dirty="0">
              <a:solidFill>
                <a:srgbClr val="0000FF"/>
              </a:solidFill>
              <a:latin typeface="Calibri" panose="020F0502020204030204" pitchFamily="34" charset="0"/>
              <a:ea typeface="현대하모니 B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7" name="Date Placeholder 9">
            <a:extLst>
              <a:ext uri="{FF2B5EF4-FFF2-40B4-BE49-F238E27FC236}">
                <a16:creationId xmlns:a16="http://schemas.microsoft.com/office/drawing/2014/main" id="{51BD17B9-B406-A344-B853-8534936C55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A4F03-FD20-48A7-8B60-69B8DF4B7E9A}"/>
              </a:ext>
            </a:extLst>
          </p:cNvPr>
          <p:cNvSpPr txBox="1"/>
          <p:nvPr/>
        </p:nvSpPr>
        <p:spPr>
          <a:xfrm>
            <a:off x="801851" y="744258"/>
            <a:ext cx="4901267" cy="8309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VSS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Vehicle Signal Specification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- Domain taxonomy/Catalogue for vehicle signals.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E0997-997E-43EA-8362-2720E0331DF7}"/>
              </a:ext>
            </a:extLst>
          </p:cNvPr>
          <p:cNvSpPr txBox="1"/>
          <p:nvPr/>
        </p:nvSpPr>
        <p:spPr>
          <a:xfrm>
            <a:off x="6948545" y="676491"/>
            <a:ext cx="3524191" cy="13849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Rule 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node – Vehicle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Branches  - Vehicle main sub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Modules -  Subsystem components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Signals – In the form of sensor, Actuators and meta data(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7CB4B-D5E1-4728-B97B-CD7D13035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2" r="1014"/>
          <a:stretch/>
        </p:blipFill>
        <p:spPr>
          <a:xfrm>
            <a:off x="645097" y="3720005"/>
            <a:ext cx="6110490" cy="267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05A222-42F0-4503-9E00-D9E844BFA4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t="-306" r="36218" b="30027"/>
          <a:stretch/>
        </p:blipFill>
        <p:spPr>
          <a:xfrm>
            <a:off x="6948545" y="2113626"/>
            <a:ext cx="3649297" cy="8329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5D3883-2C6E-484E-84B4-B1EF361865F2}"/>
              </a:ext>
            </a:extLst>
          </p:cNvPr>
          <p:cNvSpPr txBox="1"/>
          <p:nvPr/>
        </p:nvSpPr>
        <p:spPr>
          <a:xfrm>
            <a:off x="6948545" y="2998761"/>
            <a:ext cx="4233834" cy="13849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Definition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data model of each module in terms of signals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Categorize the signal based input and out forms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data types for each signal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the acceptable range of signals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F8A0D-0C72-4443-9355-F5B27B3C1A93}"/>
              </a:ext>
            </a:extLst>
          </p:cNvPr>
          <p:cNvSpPr txBox="1"/>
          <p:nvPr/>
        </p:nvSpPr>
        <p:spPr>
          <a:xfrm>
            <a:off x="6948545" y="4566334"/>
            <a:ext cx="4233834" cy="13849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Tools to Develop &amp; Serialize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interfaces for each signal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 and push to(using GitHub) local branch for review(by VSS team during weekly meet)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pull request to integrate with main branch code</a:t>
            </a: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AA34BB6-DE58-49B4-9F30-73C2156E05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" t="29462" r="3983" b="29868"/>
          <a:stretch/>
        </p:blipFill>
        <p:spPr>
          <a:xfrm>
            <a:off x="770156" y="1708067"/>
            <a:ext cx="5857729" cy="1935004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850CD559-315B-42C3-83B8-C80CAAA7E23F}"/>
              </a:ext>
            </a:extLst>
          </p:cNvPr>
          <p:cNvSpPr/>
          <p:nvPr/>
        </p:nvSpPr>
        <p:spPr>
          <a:xfrm>
            <a:off x="3466674" y="3673552"/>
            <a:ext cx="296091" cy="115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999CCB-E885-498D-9759-4909529ADA8E}"/>
              </a:ext>
            </a:extLst>
          </p:cNvPr>
          <p:cNvCxnSpPr/>
          <p:nvPr/>
        </p:nvCxnSpPr>
        <p:spPr>
          <a:xfrm>
            <a:off x="801851" y="3673552"/>
            <a:ext cx="582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71D82-3915-4CCB-B351-739C6C227E0E}"/>
              </a:ext>
            </a:extLst>
          </p:cNvPr>
          <p:cNvCxnSpPr/>
          <p:nvPr/>
        </p:nvCxnSpPr>
        <p:spPr>
          <a:xfrm>
            <a:off x="6755587" y="700694"/>
            <a:ext cx="0" cy="64018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32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402962-F9BF-724E-A13B-72CD3DD8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1" y="131702"/>
            <a:ext cx="9670885" cy="612556"/>
          </a:xfrm>
        </p:spPr>
        <p:txBody>
          <a:bodyPr>
            <a:normAutofit fontScale="90000"/>
          </a:bodyPr>
          <a:lstStyle/>
          <a:p>
            <a:pPr>
              <a:spcBef>
                <a:spcPts val="300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</a:rPr>
              <a:t>VSS through DIGITALAUTO playground -  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  <a:hlinkClick r:id="rId2"/>
              </a:rPr>
              <a:t>https://digitalauto.netlify.app/model</a:t>
            </a:r>
            <a:endParaRPr lang="ko-KR" altLang="en-US" sz="1600" dirty="0">
              <a:solidFill>
                <a:srgbClr val="0000FF"/>
              </a:solidFill>
              <a:latin typeface="Calibri" panose="020F0502020204030204" pitchFamily="34" charset="0"/>
              <a:ea typeface="현대하모니 B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7" name="Date Placeholder 9">
            <a:extLst>
              <a:ext uri="{FF2B5EF4-FFF2-40B4-BE49-F238E27FC236}">
                <a16:creationId xmlns:a16="http://schemas.microsoft.com/office/drawing/2014/main" id="{51BD17B9-B406-A344-B853-8534936C55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71D82-3915-4CCB-B351-739C6C227E0E}"/>
              </a:ext>
            </a:extLst>
          </p:cNvPr>
          <p:cNvCxnSpPr>
            <a:cxnSpLocks/>
          </p:cNvCxnSpPr>
          <p:nvPr/>
        </p:nvCxnSpPr>
        <p:spPr>
          <a:xfrm>
            <a:off x="6210302" y="981511"/>
            <a:ext cx="0" cy="541636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2A87F1-EEE6-4B94-BD80-CF9E6602F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87" y="1143000"/>
            <a:ext cx="4746664" cy="528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78480-694E-403B-A555-0AFEB2E6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365" y="1155700"/>
            <a:ext cx="4256125" cy="5001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0013-2337-4A1E-A091-82EDF40586C8}"/>
              </a:ext>
            </a:extLst>
          </p:cNvPr>
          <p:cNvSpPr txBox="1"/>
          <p:nvPr/>
        </p:nvSpPr>
        <p:spPr>
          <a:xfrm>
            <a:off x="2311400" y="734899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VSS List View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F214E-DA03-4814-9A89-99A1BA809DEA}"/>
              </a:ext>
            </a:extLst>
          </p:cNvPr>
          <p:cNvSpPr txBox="1"/>
          <p:nvPr/>
        </p:nvSpPr>
        <p:spPr>
          <a:xfrm>
            <a:off x="7350916" y="734899"/>
            <a:ext cx="16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VSS Tree View</a:t>
            </a:r>
            <a:endParaRPr lang="en-IN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01D56C5-2D5B-47A5-B3B4-875509D8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086" y="3901623"/>
            <a:ext cx="2603615" cy="204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3DCC2C-67DE-47B5-96ED-8C1C24A78CF4}"/>
              </a:ext>
            </a:extLst>
          </p:cNvPr>
          <p:cNvSpPr txBox="1"/>
          <p:nvPr/>
        </p:nvSpPr>
        <p:spPr>
          <a:xfrm>
            <a:off x="10280795" y="3168891"/>
            <a:ext cx="186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 Power Optimization branch addition to VSS</a:t>
            </a:r>
            <a:endParaRPr lang="en-IN" sz="1400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5F65397-1A44-4CBF-98D2-837FAAB190D4}"/>
              </a:ext>
            </a:extLst>
          </p:cNvPr>
          <p:cNvSpPr/>
          <p:nvPr/>
        </p:nvSpPr>
        <p:spPr>
          <a:xfrm>
            <a:off x="11052313" y="3692111"/>
            <a:ext cx="159660" cy="124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31AD8A-809C-4970-BD34-8805C7AC59EF}"/>
              </a:ext>
            </a:extLst>
          </p:cNvPr>
          <p:cNvCxnSpPr/>
          <p:nvPr/>
        </p:nvCxnSpPr>
        <p:spPr>
          <a:xfrm>
            <a:off x="9454393" y="2432807"/>
            <a:ext cx="436227" cy="24411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1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402962-F9BF-724E-A13B-72CD3DD8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98" y="495272"/>
            <a:ext cx="9670885" cy="612556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</a:rPr>
              <a:t>APPROACH IN TRACKING TRAVEL RANGE ATTRIBUTES</a:t>
            </a:r>
            <a:endParaRPr lang="ko-KR" altLang="en-US" sz="2800" dirty="0">
              <a:solidFill>
                <a:srgbClr val="0000FF"/>
              </a:solidFill>
              <a:latin typeface="Calibri" panose="020F0502020204030204" pitchFamily="34" charset="0"/>
              <a:ea typeface="현대하모니 B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7" name="Date Placeholder 9">
            <a:extLst>
              <a:ext uri="{FF2B5EF4-FFF2-40B4-BE49-F238E27FC236}">
                <a16:creationId xmlns:a16="http://schemas.microsoft.com/office/drawing/2014/main" id="{51BD17B9-B406-A344-B853-8534936C55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0" name="Gerader Verbinder 4">
            <a:extLst>
              <a:ext uri="{FF2B5EF4-FFF2-40B4-BE49-F238E27FC236}">
                <a16:creationId xmlns:a16="http://schemas.microsoft.com/office/drawing/2014/main" id="{232B3CC2-D819-4B33-840D-856E23C29946}"/>
              </a:ext>
            </a:extLst>
          </p:cNvPr>
          <p:cNvCxnSpPr/>
          <p:nvPr/>
        </p:nvCxnSpPr>
        <p:spPr>
          <a:xfrm flipH="1">
            <a:off x="2582682" y="1574232"/>
            <a:ext cx="371083" cy="530335"/>
          </a:xfrm>
          <a:prstGeom prst="line">
            <a:avLst/>
          </a:prstGeom>
          <a:noFill/>
          <a:ln w="31750" cap="flat" cmpd="sng" algn="ctr">
            <a:solidFill>
              <a:srgbClr val="007BC0"/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cxnSp>
        <p:nvCxnSpPr>
          <p:cNvPr id="11" name="Gerader Verbinder 5">
            <a:extLst>
              <a:ext uri="{FF2B5EF4-FFF2-40B4-BE49-F238E27FC236}">
                <a16:creationId xmlns:a16="http://schemas.microsoft.com/office/drawing/2014/main" id="{490BCA1C-C166-4AB8-94D4-133665CC6E6A}"/>
              </a:ext>
            </a:extLst>
          </p:cNvPr>
          <p:cNvCxnSpPr>
            <a:cxnSpLocks/>
          </p:cNvCxnSpPr>
          <p:nvPr/>
        </p:nvCxnSpPr>
        <p:spPr>
          <a:xfrm>
            <a:off x="2953765" y="1540403"/>
            <a:ext cx="648917" cy="597993"/>
          </a:xfrm>
          <a:prstGeom prst="line">
            <a:avLst/>
          </a:prstGeom>
          <a:noFill/>
          <a:ln w="31750" cap="flat" cmpd="sng" algn="ctr">
            <a:solidFill>
              <a:srgbClr val="007BC0"/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grpSp>
        <p:nvGrpSpPr>
          <p:cNvPr id="12" name="Gruppieren 6">
            <a:extLst>
              <a:ext uri="{FF2B5EF4-FFF2-40B4-BE49-F238E27FC236}">
                <a16:creationId xmlns:a16="http://schemas.microsoft.com/office/drawing/2014/main" id="{D4494FC8-D976-4455-B7FC-EE9526DEAF2D}"/>
              </a:ext>
            </a:extLst>
          </p:cNvPr>
          <p:cNvGrpSpPr/>
          <p:nvPr/>
        </p:nvGrpSpPr>
        <p:grpSpPr>
          <a:xfrm>
            <a:off x="2347747" y="2104567"/>
            <a:ext cx="371083" cy="564164"/>
            <a:chOff x="2690148" y="1539240"/>
            <a:chExt cx="556129" cy="564182"/>
          </a:xfrm>
        </p:grpSpPr>
        <p:cxnSp>
          <p:nvCxnSpPr>
            <p:cNvPr id="13" name="Gerader Verbinder 7">
              <a:extLst>
                <a:ext uri="{FF2B5EF4-FFF2-40B4-BE49-F238E27FC236}">
                  <a16:creationId xmlns:a16="http://schemas.microsoft.com/office/drawing/2014/main" id="{AFD31BC9-FD33-4F13-8FD8-803542C77184}"/>
                </a:ext>
              </a:extLst>
            </p:cNvPr>
            <p:cNvCxnSpPr/>
            <p:nvPr/>
          </p:nvCxnSpPr>
          <p:spPr>
            <a:xfrm flipH="1">
              <a:off x="2690148" y="1573070"/>
              <a:ext cx="371095" cy="530352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  <p:cxnSp>
          <p:nvCxnSpPr>
            <p:cNvPr id="14" name="Gerader Verbinder 8">
              <a:extLst>
                <a:ext uri="{FF2B5EF4-FFF2-40B4-BE49-F238E27FC236}">
                  <a16:creationId xmlns:a16="http://schemas.microsoft.com/office/drawing/2014/main" id="{A08D7A82-FE4F-402D-8996-046CEB7BA520}"/>
                </a:ext>
              </a:extLst>
            </p:cNvPr>
            <p:cNvCxnSpPr>
              <a:cxnSpLocks/>
            </p:cNvCxnSpPr>
            <p:nvPr/>
          </p:nvCxnSpPr>
          <p:spPr>
            <a:xfrm>
              <a:off x="3061243" y="1539240"/>
              <a:ext cx="185034" cy="539471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</p:grpSp>
      <p:cxnSp>
        <p:nvCxnSpPr>
          <p:cNvPr id="15" name="Gerader Verbinder 10">
            <a:extLst>
              <a:ext uri="{FF2B5EF4-FFF2-40B4-BE49-F238E27FC236}">
                <a16:creationId xmlns:a16="http://schemas.microsoft.com/office/drawing/2014/main" id="{CB634F79-2FF9-4EA4-ADAD-E552E616FE02}"/>
              </a:ext>
            </a:extLst>
          </p:cNvPr>
          <p:cNvCxnSpPr/>
          <p:nvPr/>
        </p:nvCxnSpPr>
        <p:spPr>
          <a:xfrm>
            <a:off x="3621438" y="2181343"/>
            <a:ext cx="338381" cy="499296"/>
          </a:xfrm>
          <a:prstGeom prst="line">
            <a:avLst/>
          </a:prstGeom>
          <a:noFill/>
          <a:ln w="31750" cap="flat" cmpd="sng" algn="ctr">
            <a:solidFill>
              <a:srgbClr val="007BC0"/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grpSp>
        <p:nvGrpSpPr>
          <p:cNvPr id="16" name="Gruppieren 12">
            <a:extLst>
              <a:ext uri="{FF2B5EF4-FFF2-40B4-BE49-F238E27FC236}">
                <a16:creationId xmlns:a16="http://schemas.microsoft.com/office/drawing/2014/main" id="{A4CE8021-6144-4506-B01B-ABBD7CD099BA}"/>
              </a:ext>
            </a:extLst>
          </p:cNvPr>
          <p:cNvGrpSpPr/>
          <p:nvPr/>
        </p:nvGrpSpPr>
        <p:grpSpPr>
          <a:xfrm>
            <a:off x="2103722" y="2669915"/>
            <a:ext cx="328601" cy="564164"/>
            <a:chOff x="2690148" y="1539240"/>
            <a:chExt cx="556129" cy="564182"/>
          </a:xfrm>
        </p:grpSpPr>
        <p:cxnSp>
          <p:nvCxnSpPr>
            <p:cNvPr id="17" name="Gerader Verbinder 13">
              <a:extLst>
                <a:ext uri="{FF2B5EF4-FFF2-40B4-BE49-F238E27FC236}">
                  <a16:creationId xmlns:a16="http://schemas.microsoft.com/office/drawing/2014/main" id="{5E42B205-D67F-4498-B83E-42BA0FD1FAE0}"/>
                </a:ext>
              </a:extLst>
            </p:cNvPr>
            <p:cNvCxnSpPr/>
            <p:nvPr/>
          </p:nvCxnSpPr>
          <p:spPr>
            <a:xfrm flipH="1">
              <a:off x="2690148" y="1573070"/>
              <a:ext cx="371095" cy="530352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  <p:cxnSp>
          <p:nvCxnSpPr>
            <p:cNvPr id="18" name="Gerader Verbinder 14">
              <a:extLst>
                <a:ext uri="{FF2B5EF4-FFF2-40B4-BE49-F238E27FC236}">
                  <a16:creationId xmlns:a16="http://schemas.microsoft.com/office/drawing/2014/main" id="{5A8F19B9-9F8E-4C1C-9981-22DAD6EDD6F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243" y="1539240"/>
              <a:ext cx="185034" cy="539471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</p:grpSp>
      <p:cxnSp>
        <p:nvCxnSpPr>
          <p:cNvPr id="20" name="Gerader Verbinder 16">
            <a:extLst>
              <a:ext uri="{FF2B5EF4-FFF2-40B4-BE49-F238E27FC236}">
                <a16:creationId xmlns:a16="http://schemas.microsoft.com/office/drawing/2014/main" id="{76632A5F-4991-46AD-B141-1CA424BCB5CE}"/>
              </a:ext>
            </a:extLst>
          </p:cNvPr>
          <p:cNvCxnSpPr/>
          <p:nvPr/>
        </p:nvCxnSpPr>
        <p:spPr>
          <a:xfrm flipH="1">
            <a:off x="1779143" y="2674708"/>
            <a:ext cx="527893" cy="411550"/>
          </a:xfrm>
          <a:prstGeom prst="line">
            <a:avLst/>
          </a:prstGeom>
          <a:noFill/>
          <a:ln w="31750" cap="flat" cmpd="sng" algn="ctr">
            <a:solidFill>
              <a:srgbClr val="92D050"/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grpSp>
        <p:nvGrpSpPr>
          <p:cNvPr id="23" name="Gruppieren 21">
            <a:extLst>
              <a:ext uri="{FF2B5EF4-FFF2-40B4-BE49-F238E27FC236}">
                <a16:creationId xmlns:a16="http://schemas.microsoft.com/office/drawing/2014/main" id="{9981FA3F-D616-4F04-A308-343864770D9E}"/>
              </a:ext>
            </a:extLst>
          </p:cNvPr>
          <p:cNvGrpSpPr/>
          <p:nvPr/>
        </p:nvGrpSpPr>
        <p:grpSpPr>
          <a:xfrm>
            <a:off x="3687447" y="2680639"/>
            <a:ext cx="396249" cy="547386"/>
            <a:chOff x="2652432" y="1539240"/>
            <a:chExt cx="593845" cy="547404"/>
          </a:xfrm>
        </p:grpSpPr>
        <p:cxnSp>
          <p:nvCxnSpPr>
            <p:cNvPr id="24" name="Gerader Verbinder 22">
              <a:extLst>
                <a:ext uri="{FF2B5EF4-FFF2-40B4-BE49-F238E27FC236}">
                  <a16:creationId xmlns:a16="http://schemas.microsoft.com/office/drawing/2014/main" id="{C12A4FFE-46ED-4787-9836-E610C6EF4963}"/>
                </a:ext>
              </a:extLst>
            </p:cNvPr>
            <p:cNvCxnSpPr/>
            <p:nvPr/>
          </p:nvCxnSpPr>
          <p:spPr>
            <a:xfrm flipH="1">
              <a:off x="2652432" y="1556292"/>
              <a:ext cx="371095" cy="530352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  <p:cxnSp>
          <p:nvCxnSpPr>
            <p:cNvPr id="25" name="Gerader Verbinder 23">
              <a:extLst>
                <a:ext uri="{FF2B5EF4-FFF2-40B4-BE49-F238E27FC236}">
                  <a16:creationId xmlns:a16="http://schemas.microsoft.com/office/drawing/2014/main" id="{C0D7F64D-0B53-4CD4-8E2A-6760711C2D42}"/>
                </a:ext>
              </a:extLst>
            </p:cNvPr>
            <p:cNvCxnSpPr>
              <a:cxnSpLocks/>
            </p:cNvCxnSpPr>
            <p:nvPr/>
          </p:nvCxnSpPr>
          <p:spPr>
            <a:xfrm>
              <a:off x="3061243" y="1539240"/>
              <a:ext cx="185034" cy="539471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</p:grpSp>
      <p:sp>
        <p:nvSpPr>
          <p:cNvPr id="27" name="Textfeld 58">
            <a:extLst>
              <a:ext uri="{FF2B5EF4-FFF2-40B4-BE49-F238E27FC236}">
                <a16:creationId xmlns:a16="http://schemas.microsoft.com/office/drawing/2014/main" id="{2165E54A-8FDE-4AD0-9A1C-D30B627AB992}"/>
              </a:ext>
            </a:extLst>
          </p:cNvPr>
          <p:cNvSpPr txBox="1"/>
          <p:nvPr/>
        </p:nvSpPr>
        <p:spPr>
          <a:xfrm>
            <a:off x="2636560" y="2933714"/>
            <a:ext cx="10508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88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PowerOptimize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884A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28" name="Textfeld 61">
            <a:extLst>
              <a:ext uri="{FF2B5EF4-FFF2-40B4-BE49-F238E27FC236}">
                <a16:creationId xmlns:a16="http://schemas.microsoft.com/office/drawing/2014/main" id="{6C84C859-DBC7-46C8-92DB-B030D67ADA0C}"/>
              </a:ext>
            </a:extLst>
          </p:cNvPr>
          <p:cNvSpPr txBox="1"/>
          <p:nvPr/>
        </p:nvSpPr>
        <p:spPr>
          <a:xfrm>
            <a:off x="1347619" y="2537446"/>
            <a:ext cx="9129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Infotainment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30" name="Textfeld 63">
            <a:extLst>
              <a:ext uri="{FF2B5EF4-FFF2-40B4-BE49-F238E27FC236}">
                <a16:creationId xmlns:a16="http://schemas.microsoft.com/office/drawing/2014/main" id="{BAD3100A-50DA-482B-8E90-1A5B168A01F2}"/>
              </a:ext>
            </a:extLst>
          </p:cNvPr>
          <p:cNvSpPr txBox="1"/>
          <p:nvPr/>
        </p:nvSpPr>
        <p:spPr>
          <a:xfrm>
            <a:off x="1950723" y="1936073"/>
            <a:ext cx="8502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Cabin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31" name="Textfeld 93">
            <a:extLst>
              <a:ext uri="{FF2B5EF4-FFF2-40B4-BE49-F238E27FC236}">
                <a16:creationId xmlns:a16="http://schemas.microsoft.com/office/drawing/2014/main" id="{A1E44CE9-8FA4-4BF7-BA6E-78CEBF66EBD1}"/>
              </a:ext>
            </a:extLst>
          </p:cNvPr>
          <p:cNvSpPr txBox="1"/>
          <p:nvPr/>
        </p:nvSpPr>
        <p:spPr>
          <a:xfrm>
            <a:off x="2085575" y="1318007"/>
            <a:ext cx="850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vehicle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34" name="Textfeld 63">
            <a:extLst>
              <a:ext uri="{FF2B5EF4-FFF2-40B4-BE49-F238E27FC236}">
                <a16:creationId xmlns:a16="http://schemas.microsoft.com/office/drawing/2014/main" id="{BAD3100A-50DA-482B-8E90-1A5B168A01F2}"/>
              </a:ext>
            </a:extLst>
          </p:cNvPr>
          <p:cNvSpPr txBox="1"/>
          <p:nvPr/>
        </p:nvSpPr>
        <p:spPr>
          <a:xfrm>
            <a:off x="1780426" y="3309887"/>
            <a:ext cx="8502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HMI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35" name="Textfeld 63">
            <a:extLst>
              <a:ext uri="{FF2B5EF4-FFF2-40B4-BE49-F238E27FC236}">
                <a16:creationId xmlns:a16="http://schemas.microsoft.com/office/drawing/2014/main" id="{BAD3100A-50DA-482B-8E90-1A5B168A01F2}"/>
              </a:ext>
            </a:extLst>
          </p:cNvPr>
          <p:cNvSpPr txBox="1"/>
          <p:nvPr/>
        </p:nvSpPr>
        <p:spPr>
          <a:xfrm>
            <a:off x="2260602" y="3319439"/>
            <a:ext cx="8502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Media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36" name="Textfeld 63">
            <a:extLst>
              <a:ext uri="{FF2B5EF4-FFF2-40B4-BE49-F238E27FC236}">
                <a16:creationId xmlns:a16="http://schemas.microsoft.com/office/drawing/2014/main" id="{BAD3100A-50DA-482B-8E90-1A5B168A01F2}"/>
              </a:ext>
            </a:extLst>
          </p:cNvPr>
          <p:cNvSpPr txBox="1"/>
          <p:nvPr/>
        </p:nvSpPr>
        <p:spPr>
          <a:xfrm>
            <a:off x="2510713" y="2692993"/>
            <a:ext cx="8502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HVAC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cxnSp>
        <p:nvCxnSpPr>
          <p:cNvPr id="38" name="Gerader Verbinder 16">
            <a:extLst>
              <a:ext uri="{FF2B5EF4-FFF2-40B4-BE49-F238E27FC236}">
                <a16:creationId xmlns:a16="http://schemas.microsoft.com/office/drawing/2014/main" id="{76632A5F-4991-46AD-B141-1CA424BCB5CE}"/>
              </a:ext>
            </a:extLst>
          </p:cNvPr>
          <p:cNvCxnSpPr/>
          <p:nvPr/>
        </p:nvCxnSpPr>
        <p:spPr>
          <a:xfrm>
            <a:off x="2718830" y="2660556"/>
            <a:ext cx="540863" cy="219927"/>
          </a:xfrm>
          <a:prstGeom prst="line">
            <a:avLst/>
          </a:prstGeom>
          <a:noFill/>
          <a:ln w="31750" cap="flat" cmpd="sng" algn="ctr">
            <a:solidFill>
              <a:srgbClr val="92D050"/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sp>
        <p:nvSpPr>
          <p:cNvPr id="41" name="Textfeld 58">
            <a:extLst>
              <a:ext uri="{FF2B5EF4-FFF2-40B4-BE49-F238E27FC236}">
                <a16:creationId xmlns:a16="http://schemas.microsoft.com/office/drawing/2014/main" id="{2165E54A-8FDE-4AD0-9A1C-D30B627AB992}"/>
              </a:ext>
            </a:extLst>
          </p:cNvPr>
          <p:cNvSpPr txBox="1"/>
          <p:nvPr/>
        </p:nvSpPr>
        <p:spPr>
          <a:xfrm>
            <a:off x="910095" y="3121801"/>
            <a:ext cx="10508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88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PowerOptimize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884A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cxnSp>
        <p:nvCxnSpPr>
          <p:cNvPr id="42" name="Gerader Verbinder 4">
            <a:extLst>
              <a:ext uri="{FF2B5EF4-FFF2-40B4-BE49-F238E27FC236}">
                <a16:creationId xmlns:a16="http://schemas.microsoft.com/office/drawing/2014/main" id="{232B3CC2-D819-4B33-840D-856E23C29946}"/>
              </a:ext>
            </a:extLst>
          </p:cNvPr>
          <p:cNvCxnSpPr/>
          <p:nvPr/>
        </p:nvCxnSpPr>
        <p:spPr>
          <a:xfrm flipH="1">
            <a:off x="6985767" y="1579978"/>
            <a:ext cx="371083" cy="530335"/>
          </a:xfrm>
          <a:prstGeom prst="line">
            <a:avLst/>
          </a:prstGeom>
          <a:noFill/>
          <a:ln w="31750" cap="flat" cmpd="sng" algn="ctr">
            <a:solidFill>
              <a:srgbClr val="007BC0"/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cxnSp>
        <p:nvCxnSpPr>
          <p:cNvPr id="43" name="Gerader Verbinder 5">
            <a:extLst>
              <a:ext uri="{FF2B5EF4-FFF2-40B4-BE49-F238E27FC236}">
                <a16:creationId xmlns:a16="http://schemas.microsoft.com/office/drawing/2014/main" id="{490BCA1C-C166-4AB8-94D4-133665CC6E6A}"/>
              </a:ext>
            </a:extLst>
          </p:cNvPr>
          <p:cNvCxnSpPr>
            <a:cxnSpLocks/>
          </p:cNvCxnSpPr>
          <p:nvPr/>
        </p:nvCxnSpPr>
        <p:spPr>
          <a:xfrm>
            <a:off x="7356850" y="1546149"/>
            <a:ext cx="648917" cy="597993"/>
          </a:xfrm>
          <a:prstGeom prst="line">
            <a:avLst/>
          </a:prstGeom>
          <a:noFill/>
          <a:ln w="31750" cap="flat" cmpd="sng" algn="ctr">
            <a:solidFill>
              <a:srgbClr val="007BC0"/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grpSp>
        <p:nvGrpSpPr>
          <p:cNvPr id="44" name="Gruppieren 6">
            <a:extLst>
              <a:ext uri="{FF2B5EF4-FFF2-40B4-BE49-F238E27FC236}">
                <a16:creationId xmlns:a16="http://schemas.microsoft.com/office/drawing/2014/main" id="{D4494FC8-D976-4455-B7FC-EE9526DEAF2D}"/>
              </a:ext>
            </a:extLst>
          </p:cNvPr>
          <p:cNvGrpSpPr/>
          <p:nvPr/>
        </p:nvGrpSpPr>
        <p:grpSpPr>
          <a:xfrm>
            <a:off x="6750832" y="2110313"/>
            <a:ext cx="371083" cy="564164"/>
            <a:chOff x="2690148" y="1539240"/>
            <a:chExt cx="556129" cy="564182"/>
          </a:xfrm>
        </p:grpSpPr>
        <p:cxnSp>
          <p:nvCxnSpPr>
            <p:cNvPr id="45" name="Gerader Verbinder 7">
              <a:extLst>
                <a:ext uri="{FF2B5EF4-FFF2-40B4-BE49-F238E27FC236}">
                  <a16:creationId xmlns:a16="http://schemas.microsoft.com/office/drawing/2014/main" id="{AFD31BC9-FD33-4F13-8FD8-803542C77184}"/>
                </a:ext>
              </a:extLst>
            </p:cNvPr>
            <p:cNvCxnSpPr/>
            <p:nvPr/>
          </p:nvCxnSpPr>
          <p:spPr>
            <a:xfrm flipH="1">
              <a:off x="2690148" y="1573070"/>
              <a:ext cx="371095" cy="530352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  <p:cxnSp>
          <p:nvCxnSpPr>
            <p:cNvPr id="46" name="Gerader Verbinder 8">
              <a:extLst>
                <a:ext uri="{FF2B5EF4-FFF2-40B4-BE49-F238E27FC236}">
                  <a16:creationId xmlns:a16="http://schemas.microsoft.com/office/drawing/2014/main" id="{A08D7A82-FE4F-402D-8996-046CEB7BA520}"/>
                </a:ext>
              </a:extLst>
            </p:cNvPr>
            <p:cNvCxnSpPr>
              <a:cxnSpLocks/>
            </p:cNvCxnSpPr>
            <p:nvPr/>
          </p:nvCxnSpPr>
          <p:spPr>
            <a:xfrm>
              <a:off x="3061243" y="1539240"/>
              <a:ext cx="185034" cy="539471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</p:grpSp>
      <p:cxnSp>
        <p:nvCxnSpPr>
          <p:cNvPr id="48" name="Gerader Verbinder 10">
            <a:extLst>
              <a:ext uri="{FF2B5EF4-FFF2-40B4-BE49-F238E27FC236}">
                <a16:creationId xmlns:a16="http://schemas.microsoft.com/office/drawing/2014/main" id="{CB634F79-2FF9-4EA4-ADAD-E552E616FE02}"/>
              </a:ext>
            </a:extLst>
          </p:cNvPr>
          <p:cNvCxnSpPr/>
          <p:nvPr/>
        </p:nvCxnSpPr>
        <p:spPr>
          <a:xfrm>
            <a:off x="8024523" y="2187089"/>
            <a:ext cx="338381" cy="499296"/>
          </a:xfrm>
          <a:prstGeom prst="line">
            <a:avLst/>
          </a:prstGeom>
          <a:noFill/>
          <a:ln w="31750" cap="flat" cmpd="sng" algn="ctr">
            <a:solidFill>
              <a:srgbClr val="007BC0"/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grpSp>
        <p:nvGrpSpPr>
          <p:cNvPr id="49" name="Gruppieren 12">
            <a:extLst>
              <a:ext uri="{FF2B5EF4-FFF2-40B4-BE49-F238E27FC236}">
                <a16:creationId xmlns:a16="http://schemas.microsoft.com/office/drawing/2014/main" id="{A4CE8021-6144-4506-B01B-ABBD7CD099BA}"/>
              </a:ext>
            </a:extLst>
          </p:cNvPr>
          <p:cNvGrpSpPr/>
          <p:nvPr/>
        </p:nvGrpSpPr>
        <p:grpSpPr>
          <a:xfrm>
            <a:off x="6506807" y="2675661"/>
            <a:ext cx="328601" cy="564164"/>
            <a:chOff x="2690148" y="1539240"/>
            <a:chExt cx="556129" cy="564182"/>
          </a:xfrm>
        </p:grpSpPr>
        <p:cxnSp>
          <p:nvCxnSpPr>
            <p:cNvPr id="50" name="Gerader Verbinder 13">
              <a:extLst>
                <a:ext uri="{FF2B5EF4-FFF2-40B4-BE49-F238E27FC236}">
                  <a16:creationId xmlns:a16="http://schemas.microsoft.com/office/drawing/2014/main" id="{5E42B205-D67F-4498-B83E-42BA0FD1FAE0}"/>
                </a:ext>
              </a:extLst>
            </p:cNvPr>
            <p:cNvCxnSpPr/>
            <p:nvPr/>
          </p:nvCxnSpPr>
          <p:spPr>
            <a:xfrm flipH="1">
              <a:off x="2690148" y="1573070"/>
              <a:ext cx="371095" cy="530352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  <p:cxnSp>
          <p:nvCxnSpPr>
            <p:cNvPr id="51" name="Gerader Verbinder 14">
              <a:extLst>
                <a:ext uri="{FF2B5EF4-FFF2-40B4-BE49-F238E27FC236}">
                  <a16:creationId xmlns:a16="http://schemas.microsoft.com/office/drawing/2014/main" id="{5A8F19B9-9F8E-4C1C-9981-22DAD6EDD6F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243" y="1539240"/>
              <a:ext cx="185034" cy="539471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</p:grpSp>
      <p:cxnSp>
        <p:nvCxnSpPr>
          <p:cNvPr id="52" name="Gerader Verbinder 16">
            <a:extLst>
              <a:ext uri="{FF2B5EF4-FFF2-40B4-BE49-F238E27FC236}">
                <a16:creationId xmlns:a16="http://schemas.microsoft.com/office/drawing/2014/main" id="{76632A5F-4991-46AD-B141-1CA424BCB5CE}"/>
              </a:ext>
            </a:extLst>
          </p:cNvPr>
          <p:cNvCxnSpPr/>
          <p:nvPr/>
        </p:nvCxnSpPr>
        <p:spPr>
          <a:xfrm>
            <a:off x="7392346" y="1546149"/>
            <a:ext cx="984504" cy="212574"/>
          </a:xfrm>
          <a:prstGeom prst="line">
            <a:avLst/>
          </a:prstGeom>
          <a:noFill/>
          <a:ln w="31750" cap="flat" cmpd="sng" algn="ctr">
            <a:solidFill>
              <a:srgbClr val="92D050"/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grpSp>
        <p:nvGrpSpPr>
          <p:cNvPr id="53" name="Gruppieren 21">
            <a:extLst>
              <a:ext uri="{FF2B5EF4-FFF2-40B4-BE49-F238E27FC236}">
                <a16:creationId xmlns:a16="http://schemas.microsoft.com/office/drawing/2014/main" id="{9981FA3F-D616-4F04-A308-343864770D9E}"/>
              </a:ext>
            </a:extLst>
          </p:cNvPr>
          <p:cNvGrpSpPr/>
          <p:nvPr/>
        </p:nvGrpSpPr>
        <p:grpSpPr>
          <a:xfrm>
            <a:off x="8090532" y="2686385"/>
            <a:ext cx="396249" cy="547386"/>
            <a:chOff x="2652432" y="1539240"/>
            <a:chExt cx="593845" cy="547404"/>
          </a:xfrm>
        </p:grpSpPr>
        <p:cxnSp>
          <p:nvCxnSpPr>
            <p:cNvPr id="54" name="Gerader Verbinder 22">
              <a:extLst>
                <a:ext uri="{FF2B5EF4-FFF2-40B4-BE49-F238E27FC236}">
                  <a16:creationId xmlns:a16="http://schemas.microsoft.com/office/drawing/2014/main" id="{C12A4FFE-46ED-4787-9836-E610C6EF4963}"/>
                </a:ext>
              </a:extLst>
            </p:cNvPr>
            <p:cNvCxnSpPr/>
            <p:nvPr/>
          </p:nvCxnSpPr>
          <p:spPr>
            <a:xfrm flipH="1">
              <a:off x="2652432" y="1556292"/>
              <a:ext cx="371095" cy="530352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  <p:cxnSp>
          <p:nvCxnSpPr>
            <p:cNvPr id="55" name="Gerader Verbinder 23">
              <a:extLst>
                <a:ext uri="{FF2B5EF4-FFF2-40B4-BE49-F238E27FC236}">
                  <a16:creationId xmlns:a16="http://schemas.microsoft.com/office/drawing/2014/main" id="{C0D7F64D-0B53-4CD4-8E2A-6760711C2D42}"/>
                </a:ext>
              </a:extLst>
            </p:cNvPr>
            <p:cNvCxnSpPr>
              <a:cxnSpLocks/>
            </p:cNvCxnSpPr>
            <p:nvPr/>
          </p:nvCxnSpPr>
          <p:spPr>
            <a:xfrm>
              <a:off x="3061243" y="1539240"/>
              <a:ext cx="185034" cy="539471"/>
            </a:xfrm>
            <a:prstGeom prst="line">
              <a:avLst/>
            </a:prstGeom>
            <a:noFill/>
            <a:ln w="31750" cap="flat" cmpd="sng" algn="ctr">
              <a:solidFill>
                <a:srgbClr val="007BC0"/>
              </a:solidFill>
              <a:prstDash val="solid"/>
              <a:miter lim="800000"/>
              <a:headEnd type="oval" w="lg" len="lg"/>
              <a:tailEnd type="oval" w="lg" len="lg"/>
            </a:ln>
            <a:effectLst/>
          </p:spPr>
        </p:cxnSp>
      </p:grpSp>
      <p:sp>
        <p:nvSpPr>
          <p:cNvPr id="57" name="Textfeld 61">
            <a:extLst>
              <a:ext uri="{FF2B5EF4-FFF2-40B4-BE49-F238E27FC236}">
                <a16:creationId xmlns:a16="http://schemas.microsoft.com/office/drawing/2014/main" id="{6C84C859-DBC7-46C8-92DB-B030D67ADA0C}"/>
              </a:ext>
            </a:extLst>
          </p:cNvPr>
          <p:cNvSpPr txBox="1"/>
          <p:nvPr/>
        </p:nvSpPr>
        <p:spPr>
          <a:xfrm>
            <a:off x="5750704" y="2543192"/>
            <a:ext cx="9129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Infotainment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58" name="Textfeld 63">
            <a:extLst>
              <a:ext uri="{FF2B5EF4-FFF2-40B4-BE49-F238E27FC236}">
                <a16:creationId xmlns:a16="http://schemas.microsoft.com/office/drawing/2014/main" id="{BAD3100A-50DA-482B-8E90-1A5B168A01F2}"/>
              </a:ext>
            </a:extLst>
          </p:cNvPr>
          <p:cNvSpPr txBox="1"/>
          <p:nvPr/>
        </p:nvSpPr>
        <p:spPr>
          <a:xfrm>
            <a:off x="6353808" y="1941819"/>
            <a:ext cx="8502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Cabin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59" name="Textfeld 93">
            <a:extLst>
              <a:ext uri="{FF2B5EF4-FFF2-40B4-BE49-F238E27FC236}">
                <a16:creationId xmlns:a16="http://schemas.microsoft.com/office/drawing/2014/main" id="{A1E44CE9-8FA4-4BF7-BA6E-78CEBF66EBD1}"/>
              </a:ext>
            </a:extLst>
          </p:cNvPr>
          <p:cNvSpPr txBox="1"/>
          <p:nvPr/>
        </p:nvSpPr>
        <p:spPr>
          <a:xfrm>
            <a:off x="6488660" y="1323753"/>
            <a:ext cx="850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vehicle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60" name="Textfeld 63">
            <a:extLst>
              <a:ext uri="{FF2B5EF4-FFF2-40B4-BE49-F238E27FC236}">
                <a16:creationId xmlns:a16="http://schemas.microsoft.com/office/drawing/2014/main" id="{BAD3100A-50DA-482B-8E90-1A5B168A01F2}"/>
              </a:ext>
            </a:extLst>
          </p:cNvPr>
          <p:cNvSpPr txBox="1"/>
          <p:nvPr/>
        </p:nvSpPr>
        <p:spPr>
          <a:xfrm>
            <a:off x="6183511" y="3315633"/>
            <a:ext cx="8502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HMI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61" name="Textfeld 63">
            <a:extLst>
              <a:ext uri="{FF2B5EF4-FFF2-40B4-BE49-F238E27FC236}">
                <a16:creationId xmlns:a16="http://schemas.microsoft.com/office/drawing/2014/main" id="{BAD3100A-50DA-482B-8E90-1A5B168A01F2}"/>
              </a:ext>
            </a:extLst>
          </p:cNvPr>
          <p:cNvSpPr txBox="1"/>
          <p:nvPr/>
        </p:nvSpPr>
        <p:spPr>
          <a:xfrm>
            <a:off x="6663687" y="3325185"/>
            <a:ext cx="8502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Media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62" name="Textfeld 63">
            <a:extLst>
              <a:ext uri="{FF2B5EF4-FFF2-40B4-BE49-F238E27FC236}">
                <a16:creationId xmlns:a16="http://schemas.microsoft.com/office/drawing/2014/main" id="{BAD3100A-50DA-482B-8E90-1A5B168A01F2}"/>
              </a:ext>
            </a:extLst>
          </p:cNvPr>
          <p:cNvSpPr txBox="1"/>
          <p:nvPr/>
        </p:nvSpPr>
        <p:spPr>
          <a:xfrm>
            <a:off x="6913798" y="2698739"/>
            <a:ext cx="8502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HVAC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cxnSp>
        <p:nvCxnSpPr>
          <p:cNvPr id="63" name="Gerader Verbinder 16">
            <a:extLst>
              <a:ext uri="{FF2B5EF4-FFF2-40B4-BE49-F238E27FC236}">
                <a16:creationId xmlns:a16="http://schemas.microsoft.com/office/drawing/2014/main" id="{76632A5F-4991-46AD-B141-1CA424BCB5CE}"/>
              </a:ext>
            </a:extLst>
          </p:cNvPr>
          <p:cNvCxnSpPr/>
          <p:nvPr/>
        </p:nvCxnSpPr>
        <p:spPr>
          <a:xfrm>
            <a:off x="8376850" y="1799310"/>
            <a:ext cx="109931" cy="458709"/>
          </a:xfrm>
          <a:prstGeom prst="line">
            <a:avLst/>
          </a:prstGeom>
          <a:noFill/>
          <a:ln w="31750" cap="flat" cmpd="sng" algn="ctr">
            <a:solidFill>
              <a:srgbClr val="92D050"/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sp>
        <p:nvSpPr>
          <p:cNvPr id="67" name="Textfeld 58">
            <a:extLst>
              <a:ext uri="{FF2B5EF4-FFF2-40B4-BE49-F238E27FC236}">
                <a16:creationId xmlns:a16="http://schemas.microsoft.com/office/drawing/2014/main" id="{2165E54A-8FDE-4AD0-9A1C-D30B627AB992}"/>
              </a:ext>
            </a:extLst>
          </p:cNvPr>
          <p:cNvSpPr txBox="1"/>
          <p:nvPr/>
        </p:nvSpPr>
        <p:spPr>
          <a:xfrm>
            <a:off x="8242932" y="1505562"/>
            <a:ext cx="10508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88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PowerOptimize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884A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cxnSp>
        <p:nvCxnSpPr>
          <p:cNvPr id="70" name="Gerader Verbinder 16">
            <a:extLst>
              <a:ext uri="{FF2B5EF4-FFF2-40B4-BE49-F238E27FC236}">
                <a16:creationId xmlns:a16="http://schemas.microsoft.com/office/drawing/2014/main" id="{76632A5F-4991-46AD-B141-1CA424BCB5CE}"/>
              </a:ext>
            </a:extLst>
          </p:cNvPr>
          <p:cNvCxnSpPr/>
          <p:nvPr/>
        </p:nvCxnSpPr>
        <p:spPr>
          <a:xfrm>
            <a:off x="8419319" y="1792370"/>
            <a:ext cx="534181" cy="317943"/>
          </a:xfrm>
          <a:prstGeom prst="line">
            <a:avLst/>
          </a:prstGeom>
          <a:noFill/>
          <a:ln w="31750" cap="flat" cmpd="sng" algn="ctr">
            <a:solidFill>
              <a:srgbClr val="92D050"/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sp>
        <p:nvSpPr>
          <p:cNvPr id="72" name="Textfeld 61">
            <a:extLst>
              <a:ext uri="{FF2B5EF4-FFF2-40B4-BE49-F238E27FC236}">
                <a16:creationId xmlns:a16="http://schemas.microsoft.com/office/drawing/2014/main" id="{6C84C859-DBC7-46C8-92DB-B030D67ADA0C}"/>
              </a:ext>
            </a:extLst>
          </p:cNvPr>
          <p:cNvSpPr txBox="1"/>
          <p:nvPr/>
        </p:nvSpPr>
        <p:spPr>
          <a:xfrm>
            <a:off x="8270359" y="2292458"/>
            <a:ext cx="9129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defTabSz="914333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rgbClr val="00884A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88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Cabin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88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3" name="Textfeld 61">
            <a:extLst>
              <a:ext uri="{FF2B5EF4-FFF2-40B4-BE49-F238E27FC236}">
                <a16:creationId xmlns:a16="http://schemas.microsoft.com/office/drawing/2014/main" id="{6C84C859-DBC7-46C8-92DB-B030D67ADA0C}"/>
              </a:ext>
            </a:extLst>
          </p:cNvPr>
          <p:cNvSpPr txBox="1"/>
          <p:nvPr/>
        </p:nvSpPr>
        <p:spPr>
          <a:xfrm>
            <a:off x="8857864" y="2195546"/>
            <a:ext cx="9129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defTabSz="914333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rgbClr val="00884A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88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Body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88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" name="Textfeld 63">
            <a:extLst>
              <a:ext uri="{FF2B5EF4-FFF2-40B4-BE49-F238E27FC236}">
                <a16:creationId xmlns:a16="http://schemas.microsoft.com/office/drawing/2014/main" id="{BAD3100A-50DA-482B-8E90-1A5B168A01F2}"/>
              </a:ext>
            </a:extLst>
          </p:cNvPr>
          <p:cNvSpPr txBox="1"/>
          <p:nvPr/>
        </p:nvSpPr>
        <p:spPr>
          <a:xfrm>
            <a:off x="3621438" y="1981456"/>
            <a:ext cx="8502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Body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12380" y="947334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Approach 1</a:t>
            </a:r>
            <a:endParaRPr kumimoji="0" lang="en-IN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36312" y="985363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Approach 2</a:t>
            </a:r>
            <a:endParaRPr kumimoji="0" lang="en-IN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77" name="Table 76"/>
          <p:cNvGraphicFramePr>
            <a:graphicFrameLocks noGrp="1"/>
          </p:cNvGraphicFramePr>
          <p:nvPr/>
        </p:nvGraphicFramePr>
        <p:xfrm>
          <a:off x="708960" y="4160202"/>
          <a:ext cx="5474551" cy="1143000"/>
        </p:xfrm>
        <a:graphic>
          <a:graphicData uri="http://schemas.openxmlformats.org/drawingml/2006/table">
            <a:tbl>
              <a:tblPr/>
              <a:tblGrid>
                <a:gridCol w="1786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3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Vehicle.PowerOptimze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Infotainment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DisplayBrightnessLevel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Sound/SpekareGain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BluetoothStatus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Wi-Fi Status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AA/CP Status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VRStatus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4343400" y="3841945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New Signals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740010" y="5455284"/>
          <a:ext cx="5474551" cy="190500"/>
        </p:xfrm>
        <a:graphic>
          <a:graphicData uri="http://schemas.openxmlformats.org/drawingml/2006/table">
            <a:tbl>
              <a:tblPr/>
              <a:tblGrid>
                <a:gridCol w="1786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3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Vehicle.PowerOptimze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HVAC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Compressor Status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10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ate Placeholder 9">
            <a:extLst>
              <a:ext uri="{FF2B5EF4-FFF2-40B4-BE49-F238E27FC236}">
                <a16:creationId xmlns:a16="http://schemas.microsoft.com/office/drawing/2014/main" id="{51BD17B9-B406-A344-B853-8534936C55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6" name="Title 4">
            <a:extLst>
              <a:ext uri="{FF2B5EF4-FFF2-40B4-BE49-F238E27FC236}">
                <a16:creationId xmlns:a16="http://schemas.microsoft.com/office/drawing/2014/main" id="{329A0B07-331F-4EC5-AAB9-AE511795DE7D}"/>
              </a:ext>
            </a:extLst>
          </p:cNvPr>
          <p:cNvSpPr txBox="1">
            <a:spLocks/>
          </p:cNvSpPr>
          <p:nvPr/>
        </p:nvSpPr>
        <p:spPr>
          <a:xfrm>
            <a:off x="1024128" y="867729"/>
            <a:ext cx="9720072" cy="900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3000"/>
              </a:spcBef>
            </a:pPr>
            <a:r>
              <a:rPr lang="en-US" altLang="ko-KR" sz="320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</a:rPr>
              <a:t>Project Scope</a:t>
            </a:r>
            <a:endParaRPr lang="ko-KR" altLang="en-US" sz="2800" dirty="0">
              <a:solidFill>
                <a:srgbClr val="0000FF"/>
              </a:solidFill>
              <a:latin typeface="Calibri" panose="020F0502020204030204" pitchFamily="34" charset="0"/>
              <a:ea typeface="현대하모니 B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64" name="Content Placeholder 1">
            <a:extLst>
              <a:ext uri="{FF2B5EF4-FFF2-40B4-BE49-F238E27FC236}">
                <a16:creationId xmlns:a16="http://schemas.microsoft.com/office/drawing/2014/main" id="{5F7CAEDC-082C-4D96-A314-7BA29E3727DD}"/>
              </a:ext>
            </a:extLst>
          </p:cNvPr>
          <p:cNvSpPr txBox="1">
            <a:spLocks/>
          </p:cNvSpPr>
          <p:nvPr/>
        </p:nvSpPr>
        <p:spPr>
          <a:xfrm>
            <a:off x="2385088" y="1762017"/>
            <a:ext cx="8989869" cy="1209273"/>
          </a:xfrm>
          <a:prstGeom prst="rect">
            <a:avLst/>
          </a:prstGeom>
          <a:ln w="38100">
            <a:solidFill>
              <a:schemeClr val="accent1">
                <a:alpha val="27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Primary focus on comfort features like vehicle-&gt;cabin Infotainment, HVAC, Lights, Sunroof etc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Define </a:t>
            </a: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standard guidelines 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with proven scenarios and electrical power analysis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Define </a:t>
            </a: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standard signals 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which can assist in deriving the optimization algorithms by OEM’s 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Content Placeholder 1">
            <a:extLst>
              <a:ext uri="{FF2B5EF4-FFF2-40B4-BE49-F238E27FC236}">
                <a16:creationId xmlns:a16="http://schemas.microsoft.com/office/drawing/2014/main" id="{3FF93B97-A6EB-4158-8288-86869F5CA098}"/>
              </a:ext>
            </a:extLst>
          </p:cNvPr>
          <p:cNvSpPr txBox="1">
            <a:spLocks/>
          </p:cNvSpPr>
          <p:nvPr/>
        </p:nvSpPr>
        <p:spPr>
          <a:xfrm>
            <a:off x="2386965" y="3102713"/>
            <a:ext cx="8989869" cy="709200"/>
          </a:xfrm>
          <a:prstGeom prst="rect">
            <a:avLst/>
          </a:prstGeom>
          <a:ln w="38100">
            <a:solidFill>
              <a:schemeClr val="accent1">
                <a:alpha val="27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45720" tIns="45720" rIns="4572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marR="0" lvl="0" indent="-271463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Can be considered other vehicle modules like Body, ADAS etc. to define signals </a:t>
            </a:r>
          </a:p>
        </p:txBody>
      </p:sp>
      <p:sp>
        <p:nvSpPr>
          <p:cNvPr id="66" name="Content Placeholder 1">
            <a:extLst>
              <a:ext uri="{FF2B5EF4-FFF2-40B4-BE49-F238E27FC236}">
                <a16:creationId xmlns:a16="http://schemas.microsoft.com/office/drawing/2014/main" id="{9599F811-E5BF-4C03-B2DB-D87AA16B6462}"/>
              </a:ext>
            </a:extLst>
          </p:cNvPr>
          <p:cNvSpPr txBox="1">
            <a:spLocks/>
          </p:cNvSpPr>
          <p:nvPr/>
        </p:nvSpPr>
        <p:spPr>
          <a:xfrm>
            <a:off x="2385414" y="3943336"/>
            <a:ext cx="8989869" cy="479184"/>
          </a:xfrm>
          <a:prstGeom prst="rect">
            <a:avLst/>
          </a:prstGeom>
          <a:ln w="38100">
            <a:solidFill>
              <a:schemeClr val="accent1">
                <a:alpha val="27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45720" tIns="45720" rIns="45720" bIns="45720" rtlCol="0" anchor="ctr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marR="0" lvl="0" indent="-271463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POC of identified scenarios/use cases shall be performed by module owned team and results shall be published along with guideline document</a:t>
            </a:r>
          </a:p>
        </p:txBody>
      </p:sp>
      <p:sp>
        <p:nvSpPr>
          <p:cNvPr id="68" name="Rounded Rectangle 5">
            <a:extLst>
              <a:ext uri="{FF2B5EF4-FFF2-40B4-BE49-F238E27FC236}">
                <a16:creationId xmlns:a16="http://schemas.microsoft.com/office/drawing/2014/main" id="{C63F630F-FCFF-44F6-A963-2989974819B3}"/>
              </a:ext>
            </a:extLst>
          </p:cNvPr>
          <p:cNvSpPr/>
          <p:nvPr/>
        </p:nvSpPr>
        <p:spPr>
          <a:xfrm>
            <a:off x="768374" y="1753004"/>
            <a:ext cx="1548000" cy="1209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scope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AC4C085-5729-45B4-96A3-09DC64EF15D9}"/>
              </a:ext>
            </a:extLst>
          </p:cNvPr>
          <p:cNvGrpSpPr/>
          <p:nvPr/>
        </p:nvGrpSpPr>
        <p:grpSpPr>
          <a:xfrm>
            <a:off x="2243433" y="4553944"/>
            <a:ext cx="9355060" cy="1471804"/>
            <a:chOff x="2243433" y="4553944"/>
            <a:chExt cx="9355060" cy="1471804"/>
          </a:xfrm>
        </p:grpSpPr>
        <p:sp>
          <p:nvSpPr>
            <p:cNvPr id="71" name="Content Placeholder 1">
              <a:extLst>
                <a:ext uri="{FF2B5EF4-FFF2-40B4-BE49-F238E27FC236}">
                  <a16:creationId xmlns:a16="http://schemas.microsoft.com/office/drawing/2014/main" id="{F67D3361-7D43-43D4-A293-503953F949D2}"/>
                </a:ext>
              </a:extLst>
            </p:cNvPr>
            <p:cNvSpPr txBox="1">
              <a:spLocks/>
            </p:cNvSpPr>
            <p:nvPr/>
          </p:nvSpPr>
          <p:spPr>
            <a:xfrm>
              <a:off x="2355084" y="4553944"/>
              <a:ext cx="9023736" cy="1471804"/>
            </a:xfrm>
            <a:prstGeom prst="rect">
              <a:avLst/>
            </a:prstGeom>
            <a:ln w="38100">
              <a:solidFill>
                <a:schemeClr val="accent1">
                  <a:alpha val="27000"/>
                </a:schemeClr>
              </a:solidFill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lIns="45720" tIns="45720" rIns="45720" bIns="45720" rtlCol="0" anchor="ctr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Tw Cen MT" panose="020B0602020104020603" pitchFamily="34" charset="0"/>
                <a:buChar char=" 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517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80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7724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0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60704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16152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24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1463" marR="0" lvl="0" indent="-271463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1CADE4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80" name="직선 연결선 109">
              <a:extLst>
                <a:ext uri="{FF2B5EF4-FFF2-40B4-BE49-F238E27FC236}">
                  <a16:creationId xmlns:a16="http://schemas.microsoft.com/office/drawing/2014/main" id="{EEBFE540-6D6B-4581-BB34-786AC5F507A5}"/>
                </a:ext>
              </a:extLst>
            </p:cNvPr>
            <p:cNvCxnSpPr/>
            <p:nvPr/>
          </p:nvCxnSpPr>
          <p:spPr bwMode="auto">
            <a:xfrm flipV="1">
              <a:off x="2394037" y="5166332"/>
              <a:ext cx="8950916" cy="5095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96">
              <a:extLst>
                <a:ext uri="{FF2B5EF4-FFF2-40B4-BE49-F238E27FC236}">
                  <a16:creationId xmlns:a16="http://schemas.microsoft.com/office/drawing/2014/main" id="{D5FBD57D-51D2-4FE7-97CF-735CF9731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770" y="4701723"/>
              <a:ext cx="1185209" cy="29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Develop 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Guidelines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(Infotainment)</a:t>
              </a:r>
            </a:p>
          </p:txBody>
        </p:sp>
        <p:sp>
          <p:nvSpPr>
            <p:cNvPr id="82" name="Oval 1075">
              <a:extLst>
                <a:ext uri="{FF2B5EF4-FFF2-40B4-BE49-F238E27FC236}">
                  <a16:creationId xmlns:a16="http://schemas.microsoft.com/office/drawing/2014/main" id="{B691983A-7ED0-41FE-9205-939B6C1CA6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46999" y="5115790"/>
              <a:ext cx="174115" cy="144440"/>
            </a:xfrm>
            <a:prstGeom prst="ellipse">
              <a:avLst/>
            </a:prstGeom>
            <a:solidFill>
              <a:schemeClr val="bg1"/>
            </a:solidFill>
            <a:ln w="12700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Calibri" pitchFamily="34" charset="0"/>
              </a:endParaRPr>
            </a:p>
          </p:txBody>
        </p:sp>
        <p:sp>
          <p:nvSpPr>
            <p:cNvPr id="83" name="TextBox 91">
              <a:extLst>
                <a:ext uri="{FF2B5EF4-FFF2-40B4-BE49-F238E27FC236}">
                  <a16:creationId xmlns:a16="http://schemas.microsoft.com/office/drawing/2014/main" id="{2DBAA313-5FDD-43F8-B4EF-D6AB10C1F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4840" y="5252397"/>
              <a:ext cx="607512" cy="21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Times New Roman" panose="02020603050405020304" pitchFamily="18" charset="0"/>
                </a:rPr>
                <a:t>‘22.09</a:t>
              </a:r>
            </a:p>
          </p:txBody>
        </p:sp>
        <p:sp>
          <p:nvSpPr>
            <p:cNvPr id="84" name="Oval 1075">
              <a:extLst>
                <a:ext uri="{FF2B5EF4-FFF2-40B4-BE49-F238E27FC236}">
                  <a16:creationId xmlns:a16="http://schemas.microsoft.com/office/drawing/2014/main" id="{5F35F3B7-90F4-446E-822D-8AF32F1FCD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28683" y="5143664"/>
              <a:ext cx="174115" cy="144440"/>
            </a:xfrm>
            <a:prstGeom prst="ellipse">
              <a:avLst/>
            </a:prstGeom>
            <a:solidFill>
              <a:schemeClr val="bg1"/>
            </a:solidFill>
            <a:ln w="12700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Calibr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DC59D98-62B6-40A0-A797-C501DFB37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175" y="4671243"/>
              <a:ext cx="1185209" cy="29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Present in 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AMM </a:t>
              </a:r>
            </a:p>
          </p:txBody>
        </p:sp>
        <p:sp>
          <p:nvSpPr>
            <p:cNvPr id="86" name="TextBox 91">
              <a:extLst>
                <a:ext uri="{FF2B5EF4-FFF2-40B4-BE49-F238E27FC236}">
                  <a16:creationId xmlns:a16="http://schemas.microsoft.com/office/drawing/2014/main" id="{0BC5FC2C-B812-4F77-85EE-07BA2AF72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9704" y="5252397"/>
              <a:ext cx="607512" cy="21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Times New Roman" panose="02020603050405020304" pitchFamily="18" charset="0"/>
                </a:rPr>
                <a:t>’22.10</a:t>
              </a:r>
            </a:p>
          </p:txBody>
        </p:sp>
        <p:sp>
          <p:nvSpPr>
            <p:cNvPr id="87" name="Oval 1075">
              <a:extLst>
                <a:ext uri="{FF2B5EF4-FFF2-40B4-BE49-F238E27FC236}">
                  <a16:creationId xmlns:a16="http://schemas.microsoft.com/office/drawing/2014/main" id="{90DF2545-639B-443E-ADCD-D9E1EB0B13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13548" y="5129557"/>
              <a:ext cx="174115" cy="144440"/>
            </a:xfrm>
            <a:prstGeom prst="ellipse">
              <a:avLst/>
            </a:prstGeom>
            <a:solidFill>
              <a:schemeClr val="bg1"/>
            </a:solidFill>
            <a:ln w="12700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Calibri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183C360-9176-49F2-8D97-7BA8240D1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433" y="4709343"/>
              <a:ext cx="1185209" cy="29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Publish in 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COVESA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89" name="Left-Right Arrow 36">
              <a:extLst>
                <a:ext uri="{FF2B5EF4-FFF2-40B4-BE49-F238E27FC236}">
                  <a16:creationId xmlns:a16="http://schemas.microsoft.com/office/drawing/2014/main" id="{6FDBE9E6-6EB8-44AC-B209-175E2961A56E}"/>
                </a:ext>
              </a:extLst>
            </p:cNvPr>
            <p:cNvSpPr/>
            <p:nvPr/>
          </p:nvSpPr>
          <p:spPr bwMode="auto">
            <a:xfrm>
              <a:off x="2590289" y="5511241"/>
              <a:ext cx="4734863" cy="268421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Phase 1</a:t>
              </a:r>
              <a:endParaRPr kumimoji="1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90" name="Left-Right Arrow 37">
              <a:extLst>
                <a:ext uri="{FF2B5EF4-FFF2-40B4-BE49-F238E27FC236}">
                  <a16:creationId xmlns:a16="http://schemas.microsoft.com/office/drawing/2014/main" id="{F883FF51-A36F-4213-B159-6E1D7C5F0DC2}"/>
                </a:ext>
              </a:extLst>
            </p:cNvPr>
            <p:cNvSpPr/>
            <p:nvPr/>
          </p:nvSpPr>
          <p:spPr bwMode="auto">
            <a:xfrm>
              <a:off x="7422932" y="5481851"/>
              <a:ext cx="3551561" cy="268421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Phase 2</a:t>
              </a:r>
              <a:endParaRPr kumimoji="1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91" name="TextBox 91">
              <a:extLst>
                <a:ext uri="{FF2B5EF4-FFF2-40B4-BE49-F238E27FC236}">
                  <a16:creationId xmlns:a16="http://schemas.microsoft.com/office/drawing/2014/main" id="{89F57702-4ECB-42F3-A00A-4D428C288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459" y="5267177"/>
              <a:ext cx="607512" cy="21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Times New Roman" panose="02020603050405020304" pitchFamily="18" charset="0"/>
                </a:rPr>
                <a:t>’22.12</a:t>
              </a:r>
            </a:p>
          </p:txBody>
        </p:sp>
        <p:sp>
          <p:nvSpPr>
            <p:cNvPr id="92" name="TextBox 96">
              <a:extLst>
                <a:ext uri="{FF2B5EF4-FFF2-40B4-BE49-F238E27FC236}">
                  <a16:creationId xmlns:a16="http://schemas.microsoft.com/office/drawing/2014/main" id="{3DC37EB7-8DB2-427E-ACA3-BF95C47A49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8797" y="4695023"/>
              <a:ext cx="1185209" cy="29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Develop 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Signals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(Infotainment)</a:t>
              </a:r>
            </a:p>
          </p:txBody>
        </p:sp>
        <p:sp>
          <p:nvSpPr>
            <p:cNvPr id="93" name="Oval 1075">
              <a:extLst>
                <a:ext uri="{FF2B5EF4-FFF2-40B4-BE49-F238E27FC236}">
                  <a16:creationId xmlns:a16="http://schemas.microsoft.com/office/drawing/2014/main" id="{55B1CE81-1587-467C-8B19-144A49B634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84646" y="5109090"/>
              <a:ext cx="174115" cy="144440"/>
            </a:xfrm>
            <a:prstGeom prst="ellipse">
              <a:avLst/>
            </a:prstGeom>
            <a:solidFill>
              <a:schemeClr val="bg1"/>
            </a:solidFill>
            <a:ln w="12700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Calibri" pitchFamily="34" charset="0"/>
              </a:endParaRPr>
            </a:p>
          </p:txBody>
        </p:sp>
        <p:sp>
          <p:nvSpPr>
            <p:cNvPr id="94" name="TextBox 91">
              <a:extLst>
                <a:ext uri="{FF2B5EF4-FFF2-40B4-BE49-F238E27FC236}">
                  <a16:creationId xmlns:a16="http://schemas.microsoft.com/office/drawing/2014/main" id="{18E76C88-8E80-4036-9460-A8E00F565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1780" y="5244776"/>
              <a:ext cx="607512" cy="21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Times New Roman" panose="02020603050405020304" pitchFamily="18" charset="0"/>
                </a:rPr>
                <a:t>’23.01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6A0EC1-80B6-4D7B-B6DF-54C33DC8C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3799" y="4660656"/>
              <a:ext cx="1185209" cy="29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Kick of 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project</a:t>
              </a:r>
            </a:p>
          </p:txBody>
        </p:sp>
        <p:sp>
          <p:nvSpPr>
            <p:cNvPr id="96" name="Oval 1075">
              <a:extLst>
                <a:ext uri="{FF2B5EF4-FFF2-40B4-BE49-F238E27FC236}">
                  <a16:creationId xmlns:a16="http://schemas.microsoft.com/office/drawing/2014/main" id="{D0A1BAA1-488B-445E-8F76-4EC47961E0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0239" y="5131030"/>
              <a:ext cx="174115" cy="144440"/>
            </a:xfrm>
            <a:prstGeom prst="ellipse">
              <a:avLst/>
            </a:prstGeom>
            <a:solidFill>
              <a:schemeClr val="bg1"/>
            </a:solidFill>
            <a:ln w="12700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Calibri" pitchFamily="34" charset="0"/>
              </a:endParaRPr>
            </a:p>
          </p:txBody>
        </p:sp>
        <p:sp>
          <p:nvSpPr>
            <p:cNvPr id="97" name="TextBox 91">
              <a:extLst>
                <a:ext uri="{FF2B5EF4-FFF2-40B4-BE49-F238E27FC236}">
                  <a16:creationId xmlns:a16="http://schemas.microsoft.com/office/drawing/2014/main" id="{8F77E202-036D-42D2-BA43-97A4544FD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6699" y="5267177"/>
              <a:ext cx="607512" cy="21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Times New Roman" panose="02020603050405020304" pitchFamily="18" charset="0"/>
                </a:rPr>
                <a:t>’22.11</a:t>
              </a:r>
            </a:p>
          </p:txBody>
        </p:sp>
        <p:sp>
          <p:nvSpPr>
            <p:cNvPr id="98" name="Oval 1075">
              <a:extLst>
                <a:ext uri="{FF2B5EF4-FFF2-40B4-BE49-F238E27FC236}">
                  <a16:creationId xmlns:a16="http://schemas.microsoft.com/office/drawing/2014/main" id="{011F778E-E720-4492-AB2C-9B603C4E19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61237" y="5116502"/>
              <a:ext cx="174115" cy="144440"/>
            </a:xfrm>
            <a:prstGeom prst="ellipse">
              <a:avLst/>
            </a:prstGeom>
            <a:solidFill>
              <a:schemeClr val="bg1"/>
            </a:solidFill>
            <a:ln w="12700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Calibri" pitchFamily="34" charset="0"/>
              </a:endParaRPr>
            </a:p>
          </p:txBody>
        </p:sp>
        <p:sp>
          <p:nvSpPr>
            <p:cNvPr id="99" name="TextBox 91">
              <a:extLst>
                <a:ext uri="{FF2B5EF4-FFF2-40B4-BE49-F238E27FC236}">
                  <a16:creationId xmlns:a16="http://schemas.microsoft.com/office/drawing/2014/main" id="{3950FFF1-6721-4973-B44B-25D3F473F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8371" y="5252188"/>
              <a:ext cx="607512" cy="21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Times New Roman" panose="02020603050405020304" pitchFamily="18" charset="0"/>
                </a:rPr>
                <a:t>’23.02</a:t>
              </a:r>
            </a:p>
          </p:txBody>
        </p:sp>
        <p:sp>
          <p:nvSpPr>
            <p:cNvPr id="100" name="TextBox 96">
              <a:extLst>
                <a:ext uri="{FF2B5EF4-FFF2-40B4-BE49-F238E27FC236}">
                  <a16:creationId xmlns:a16="http://schemas.microsoft.com/office/drawing/2014/main" id="{4CD1E217-9587-4180-BB65-B06D63BFD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7723" y="4658023"/>
              <a:ext cx="1185209" cy="29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Github</a:t>
              </a: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 Commit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(Infotainment)</a:t>
              </a:r>
            </a:p>
          </p:txBody>
        </p:sp>
        <p:sp>
          <p:nvSpPr>
            <p:cNvPr id="101" name="TextBox 96">
              <a:extLst>
                <a:ext uri="{FF2B5EF4-FFF2-40B4-BE49-F238E27FC236}">
                  <a16:creationId xmlns:a16="http://schemas.microsoft.com/office/drawing/2014/main" id="{818788B7-0E7C-433F-A308-F8F5F4CC0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5153" y="4685768"/>
              <a:ext cx="1185209" cy="29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Develop 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Guidelines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(HVAC)</a:t>
              </a:r>
            </a:p>
          </p:txBody>
        </p:sp>
        <p:sp>
          <p:nvSpPr>
            <p:cNvPr id="102" name="Oval 1075">
              <a:extLst>
                <a:ext uri="{FF2B5EF4-FFF2-40B4-BE49-F238E27FC236}">
                  <a16:creationId xmlns:a16="http://schemas.microsoft.com/office/drawing/2014/main" id="{3FE7F41C-313A-442C-AC84-736AAD83D2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03382" y="5099835"/>
              <a:ext cx="174115" cy="144440"/>
            </a:xfrm>
            <a:prstGeom prst="ellipse">
              <a:avLst/>
            </a:prstGeom>
            <a:solidFill>
              <a:schemeClr val="bg1"/>
            </a:solidFill>
            <a:ln w="12700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Calibri" pitchFamily="34" charset="0"/>
              </a:endParaRPr>
            </a:p>
          </p:txBody>
        </p:sp>
        <p:sp>
          <p:nvSpPr>
            <p:cNvPr id="103" name="TextBox 91">
              <a:extLst>
                <a:ext uri="{FF2B5EF4-FFF2-40B4-BE49-F238E27FC236}">
                  <a16:creationId xmlns:a16="http://schemas.microsoft.com/office/drawing/2014/main" id="{291AE8BE-28DE-490F-B6E6-9BB66DD1D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9842" y="5251222"/>
              <a:ext cx="607512" cy="21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Times New Roman" panose="02020603050405020304" pitchFamily="18" charset="0"/>
                </a:rPr>
                <a:t>’23.07</a:t>
              </a:r>
            </a:p>
          </p:txBody>
        </p:sp>
        <p:sp>
          <p:nvSpPr>
            <p:cNvPr id="104" name="TextBox 96">
              <a:extLst>
                <a:ext uri="{FF2B5EF4-FFF2-40B4-BE49-F238E27FC236}">
                  <a16:creationId xmlns:a16="http://schemas.microsoft.com/office/drawing/2014/main" id="{48C68F7E-AD3E-4323-997C-8FE823716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4720" y="4679068"/>
              <a:ext cx="1185209" cy="29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Develop 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Signals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(HVAC)</a:t>
              </a:r>
            </a:p>
          </p:txBody>
        </p:sp>
        <p:sp>
          <p:nvSpPr>
            <p:cNvPr id="105" name="Oval 1075">
              <a:extLst>
                <a:ext uri="{FF2B5EF4-FFF2-40B4-BE49-F238E27FC236}">
                  <a16:creationId xmlns:a16="http://schemas.microsoft.com/office/drawing/2014/main" id="{CF2032F6-95CA-4AAB-AA06-E4F6AB5F80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70569" y="5093135"/>
              <a:ext cx="174115" cy="144440"/>
            </a:xfrm>
            <a:prstGeom prst="ellipse">
              <a:avLst/>
            </a:prstGeom>
            <a:solidFill>
              <a:schemeClr val="bg1"/>
            </a:solidFill>
            <a:ln w="12700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Calibri" pitchFamily="34" charset="0"/>
              </a:endParaRPr>
            </a:p>
          </p:txBody>
        </p:sp>
        <p:sp>
          <p:nvSpPr>
            <p:cNvPr id="106" name="TextBox 91">
              <a:extLst>
                <a:ext uri="{FF2B5EF4-FFF2-40B4-BE49-F238E27FC236}">
                  <a16:creationId xmlns:a16="http://schemas.microsoft.com/office/drawing/2014/main" id="{2CDC7819-DACB-4758-A277-F2C467CF2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57703" y="5228821"/>
              <a:ext cx="607512" cy="21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Times New Roman" panose="02020603050405020304" pitchFamily="18" charset="0"/>
                </a:rPr>
                <a:t>’23.10</a:t>
              </a:r>
            </a:p>
          </p:txBody>
        </p:sp>
        <p:sp>
          <p:nvSpPr>
            <p:cNvPr id="107" name="Oval 1075">
              <a:extLst>
                <a:ext uri="{FF2B5EF4-FFF2-40B4-BE49-F238E27FC236}">
                  <a16:creationId xmlns:a16="http://schemas.microsoft.com/office/drawing/2014/main" id="{BF93D27A-554B-4615-A489-309912C622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67200" y="5100547"/>
              <a:ext cx="174115" cy="144440"/>
            </a:xfrm>
            <a:prstGeom prst="ellipse">
              <a:avLst/>
            </a:prstGeom>
            <a:solidFill>
              <a:schemeClr val="bg1"/>
            </a:solidFill>
            <a:ln w="12700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Calibri" pitchFamily="34" charset="0"/>
              </a:endParaRPr>
            </a:p>
          </p:txBody>
        </p:sp>
        <p:sp>
          <p:nvSpPr>
            <p:cNvPr id="108" name="TextBox 91">
              <a:extLst>
                <a:ext uri="{FF2B5EF4-FFF2-40B4-BE49-F238E27FC236}">
                  <a16:creationId xmlns:a16="http://schemas.microsoft.com/office/drawing/2014/main" id="{BC8DC00A-7A53-4A73-8D9A-8FB5FE899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54334" y="5236233"/>
              <a:ext cx="607512" cy="21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Times New Roman" panose="02020603050405020304" pitchFamily="18" charset="0"/>
                </a:rPr>
                <a:t>’23.12</a:t>
              </a:r>
            </a:p>
          </p:txBody>
        </p:sp>
        <p:sp>
          <p:nvSpPr>
            <p:cNvPr id="109" name="TextBox 96">
              <a:extLst>
                <a:ext uri="{FF2B5EF4-FFF2-40B4-BE49-F238E27FC236}">
                  <a16:creationId xmlns:a16="http://schemas.microsoft.com/office/drawing/2014/main" id="{31A739BB-F2A8-4DF7-8610-61AD92FBB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3686" y="4642068"/>
              <a:ext cx="1185209" cy="29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Github</a:t>
              </a: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 Commit</a:t>
              </a:r>
            </a:p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(HVAC)</a:t>
              </a:r>
            </a:p>
          </p:txBody>
        </p:sp>
        <p:sp>
          <p:nvSpPr>
            <p:cNvPr id="110" name="Left-Right Arrow 60">
              <a:extLst>
                <a:ext uri="{FF2B5EF4-FFF2-40B4-BE49-F238E27FC236}">
                  <a16:creationId xmlns:a16="http://schemas.microsoft.com/office/drawing/2014/main" id="{F98F2490-6294-4F75-8152-6DBEA39E7B33}"/>
                </a:ext>
              </a:extLst>
            </p:cNvPr>
            <p:cNvSpPr/>
            <p:nvPr/>
          </p:nvSpPr>
          <p:spPr bwMode="auto">
            <a:xfrm>
              <a:off x="10496267" y="5755399"/>
              <a:ext cx="875887" cy="268421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Phase 3</a:t>
              </a:r>
              <a:endParaRPr kumimoji="1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1" name="TextBox 96">
              <a:extLst>
                <a:ext uri="{FF2B5EF4-FFF2-40B4-BE49-F238E27FC236}">
                  <a16:creationId xmlns:a16="http://schemas.microsoft.com/office/drawing/2014/main" id="{211672D6-CF4C-46D2-AAC8-415B7989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13284" y="4934418"/>
              <a:ext cx="1185209" cy="29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994" rIns="35994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marL="0" marR="0" lvl="0" indent="0" algn="ct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Calibri" panose="020F0502020204030204" pitchFamily="34" charset="0"/>
                </a:rPr>
                <a:t>---- Lights</a:t>
              </a:r>
            </a:p>
          </p:txBody>
        </p:sp>
      </p:grpSp>
      <p:sp>
        <p:nvSpPr>
          <p:cNvPr id="112" name="Rounded Rectangle 62">
            <a:extLst>
              <a:ext uri="{FF2B5EF4-FFF2-40B4-BE49-F238E27FC236}">
                <a16:creationId xmlns:a16="http://schemas.microsoft.com/office/drawing/2014/main" id="{85454C02-6FC8-4877-A31E-15B856EF0C0D}"/>
              </a:ext>
            </a:extLst>
          </p:cNvPr>
          <p:cNvSpPr/>
          <p:nvPr/>
        </p:nvSpPr>
        <p:spPr>
          <a:xfrm>
            <a:off x="768374" y="3108381"/>
            <a:ext cx="1548000" cy="7099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Extended Scope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3" name="Rounded Rectangle 63">
            <a:extLst>
              <a:ext uri="{FF2B5EF4-FFF2-40B4-BE49-F238E27FC236}">
                <a16:creationId xmlns:a16="http://schemas.microsoft.com/office/drawing/2014/main" id="{D6E66865-7C81-4C89-81A6-808CE11B6266}"/>
              </a:ext>
            </a:extLst>
          </p:cNvPr>
          <p:cNvSpPr/>
          <p:nvPr/>
        </p:nvSpPr>
        <p:spPr>
          <a:xfrm>
            <a:off x="768374" y="3964152"/>
            <a:ext cx="1548000" cy="4788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Assumptions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4" name="Rounded Rectangle 64">
            <a:extLst>
              <a:ext uri="{FF2B5EF4-FFF2-40B4-BE49-F238E27FC236}">
                <a16:creationId xmlns:a16="http://schemas.microsoft.com/office/drawing/2014/main" id="{4A39E1F0-50D7-4527-8A49-127FE6A43F30}"/>
              </a:ext>
            </a:extLst>
          </p:cNvPr>
          <p:cNvSpPr/>
          <p:nvPr/>
        </p:nvSpPr>
        <p:spPr>
          <a:xfrm>
            <a:off x="768374" y="4588728"/>
            <a:ext cx="1548000" cy="1472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Schedules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39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6959F-DD1A-498F-B1B1-F9970578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14001-2975-4D58-B223-D264006E5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©2021 COVESA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190CD-875D-43AA-8134-963F8E9B464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/>
              <a:t>20 October 2022  </a:t>
            </a:r>
            <a:r>
              <a:rPr lang="en-GB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7A4701-9358-4EAB-8911-8159AE4C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9" y="338351"/>
            <a:ext cx="5551083" cy="351790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A9D4A56-619A-4E14-A433-F549C8A3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188"/>
            <a:ext cx="5292624" cy="11869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0414BF-BB7E-456A-9797-EEE48C22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33" y="4483107"/>
            <a:ext cx="5628773" cy="117660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ADA91A7-E8E6-40E1-9521-0638CDAC8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026" y="1839309"/>
            <a:ext cx="5801170" cy="41229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D5A161-DA8E-4CEC-8076-2C148A86DD76}"/>
              </a:ext>
            </a:extLst>
          </p:cNvPr>
          <p:cNvSpPr txBox="1"/>
          <p:nvPr/>
        </p:nvSpPr>
        <p:spPr>
          <a:xfrm>
            <a:off x="803376" y="-7711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KUKSA system architecture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4A53E4-CF52-4900-998D-865B4309D1A7}"/>
              </a:ext>
            </a:extLst>
          </p:cNvPr>
          <p:cNvSpPr txBox="1"/>
          <p:nvPr/>
        </p:nvSpPr>
        <p:spPr>
          <a:xfrm>
            <a:off x="6911921" y="-22981"/>
            <a:ext cx="4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</a:t>
            </a:r>
            <a:r>
              <a:rPr lang="en-US" dirty="0" err="1"/>
              <a:t>databroker</a:t>
            </a:r>
            <a:r>
              <a:rPr lang="en-US" dirty="0"/>
              <a:t> service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3ABA13-DD5B-4F0A-B113-20CDF5F43506}"/>
              </a:ext>
            </a:extLst>
          </p:cNvPr>
          <p:cNvSpPr txBox="1"/>
          <p:nvPr/>
        </p:nvSpPr>
        <p:spPr>
          <a:xfrm>
            <a:off x="584546" y="4080327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 and get value from VSS Server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D7DE4-A455-457F-AF14-DEA10693D8A5}"/>
              </a:ext>
            </a:extLst>
          </p:cNvPr>
          <p:cNvSpPr txBox="1"/>
          <p:nvPr/>
        </p:nvSpPr>
        <p:spPr>
          <a:xfrm>
            <a:off x="6488643" y="1469977"/>
            <a:ext cx="476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and set value from VSS Server in Json format </a:t>
            </a:r>
            <a:endParaRPr lang="en-IN" dirty="0"/>
          </a:p>
        </p:txBody>
      </p:sp>
      <p:pic>
        <p:nvPicPr>
          <p:cNvPr id="21" name="Picture 1">
            <a:extLst>
              <a:ext uri="{FF2B5EF4-FFF2-40B4-BE49-F238E27FC236}">
                <a16:creationId xmlns:a16="http://schemas.microsoft.com/office/drawing/2014/main" id="{FF764FF9-4704-4C75-A20C-E8515CA92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8"/>
          <a:stretch/>
        </p:blipFill>
        <p:spPr bwMode="auto">
          <a:xfrm>
            <a:off x="8980611" y="2097302"/>
            <a:ext cx="2661484" cy="378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676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33BA-BD12-BA4D-8E0C-05C76DA2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CC49AC-B4AF-9D47-A497-E68AC5D76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2950" y="5079430"/>
            <a:ext cx="3613150" cy="483475"/>
          </a:xfrm>
        </p:spPr>
        <p:txBody>
          <a:bodyPr>
            <a:normAutofit fontScale="47500" lnSpcReduction="2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COVESA Wiki Link: </a:t>
            </a:r>
            <a:r>
              <a:rPr lang="en-US" dirty="0">
                <a:hlinkClick r:id="rId2"/>
              </a:rPr>
              <a:t>https://wiki.covesa.global/display/WIK4/EV+Optimization+-+Increase+Travel+Range+for+Fixed+Battery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AD929-E041-5345-BEF8-8B20F89BD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2949" y="5666293"/>
            <a:ext cx="3829051" cy="6480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chandrasekhar.chitikela@gmobis.com</a:t>
            </a:r>
          </a:p>
          <a:p>
            <a:pPr algn="l"/>
            <a:r>
              <a:rPr lang="en-US" dirty="0"/>
              <a:t>pradeepkumar.k@gmobis.com</a:t>
            </a:r>
          </a:p>
        </p:txBody>
      </p:sp>
    </p:spTree>
    <p:extLst>
      <p:ext uri="{BB962C8B-B14F-4D97-AF65-F5344CB8AC3E}">
        <p14:creationId xmlns:p14="http://schemas.microsoft.com/office/powerpoint/2010/main" val="65314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402962-F9BF-724E-A13B-72CD3DD8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459" y="554922"/>
            <a:ext cx="9720072" cy="900515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</a:rPr>
              <a:t>AGENDA/OBJECTIVE</a:t>
            </a:r>
            <a:endParaRPr lang="ko-KR" altLang="en-US" sz="2800" dirty="0">
              <a:solidFill>
                <a:srgbClr val="0000FF"/>
              </a:solidFill>
              <a:latin typeface="Calibri" panose="020F0502020204030204" pitchFamily="34" charset="0"/>
              <a:ea typeface="현대하모니 B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34858" y="1713862"/>
            <a:ext cx="8989869" cy="886521"/>
          </a:xfrm>
          <a:ln w="38100">
            <a:solidFill>
              <a:schemeClr val="accent1">
                <a:alpha val="27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Need to understand the importance of Power optimization during critical SOC stage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Backup the travel range effecting parameters data on cloud 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649FE4-5BFF-284E-BA42-4D691860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235569"/>
            <a:ext cx="2154143" cy="274320"/>
          </a:xfrm>
        </p:spPr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C32E7A-6579-8E48-A9D4-C53F6FD9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235569"/>
            <a:ext cx="5901459" cy="274320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Copyright ©2022 COVESA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779B7E-1C9A-3342-B706-B4E8F8A5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235569"/>
            <a:ext cx="973667" cy="274320"/>
          </a:xfrm>
        </p:spPr>
        <p:txBody>
          <a:bodyPr/>
          <a:lstStyle/>
          <a:p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Octagon 2"/>
          <p:cNvSpPr/>
          <p:nvPr/>
        </p:nvSpPr>
        <p:spPr>
          <a:xfrm>
            <a:off x="660493" y="1713862"/>
            <a:ext cx="1421978" cy="844927"/>
          </a:xfrm>
          <a:prstGeom prst="oct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ctagon 11"/>
          <p:cNvSpPr/>
          <p:nvPr/>
        </p:nvSpPr>
        <p:spPr>
          <a:xfrm>
            <a:off x="600891" y="3029521"/>
            <a:ext cx="1421978" cy="1672410"/>
          </a:xfrm>
          <a:prstGeom prst="oct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Where?</a:t>
            </a:r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ctagon 12"/>
          <p:cNvSpPr/>
          <p:nvPr/>
        </p:nvSpPr>
        <p:spPr>
          <a:xfrm>
            <a:off x="703266" y="5100420"/>
            <a:ext cx="1260000" cy="736660"/>
          </a:xfrm>
          <a:prstGeom prst="oct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What?</a:t>
            </a:r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2234858" y="3029520"/>
            <a:ext cx="8989869" cy="1603434"/>
          </a:xfrm>
          <a:prstGeom prst="rect">
            <a:avLst/>
          </a:prstGeom>
          <a:ln w="38100">
            <a:solidFill>
              <a:schemeClr val="accent1">
                <a:alpha val="27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buClr>
                <a:srgbClr val="1CADE4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Appliance of backup data in crisis situations like running out of battery</a:t>
            </a: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To minimize/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avoid last mile anxiety</a:t>
            </a:r>
          </a:p>
          <a:p>
            <a:pPr marL="271463" indent="-271463">
              <a:buClr>
                <a:srgbClr val="1CADE4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OEMs to analyze and derive power efficient algorithms</a:t>
            </a: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battery management 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run time optimization</a:t>
            </a:r>
          </a:p>
          <a:p>
            <a:pPr marL="271463" indent="-271463">
              <a:buClr>
                <a:srgbClr val="1CADE4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1463" indent="-271463">
              <a:buClr>
                <a:srgbClr val="1CADE4"/>
              </a:buClr>
              <a:buFont typeface="Arial" panose="020B0604020202020204" pitchFamily="34" charset="0"/>
              <a:buChar char="•"/>
            </a:pPr>
            <a:endParaRPr lang="en-I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2200991" y="5100419"/>
            <a:ext cx="9023736" cy="736661"/>
          </a:xfrm>
          <a:prstGeom prst="rect">
            <a:avLst/>
          </a:prstGeom>
          <a:ln w="38100">
            <a:solidFill>
              <a:schemeClr val="accent1">
                <a:alpha val="27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45720" tIns="45720" rIns="4572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buClr>
                <a:srgbClr val="1CADE4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Seek Collaboration from the industry players</a:t>
            </a:r>
            <a:endParaRPr lang="en-I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3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719753457"/>
              </p:ext>
            </p:extLst>
          </p:nvPr>
        </p:nvGraphicFramePr>
        <p:xfrm>
          <a:off x="455437" y="945931"/>
          <a:ext cx="11176380" cy="3189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779B7E-1C9A-3342-B706-B4E8F8A5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7443" y="6331064"/>
            <a:ext cx="2743200" cy="365125"/>
          </a:xfrm>
        </p:spPr>
        <p:txBody>
          <a:bodyPr/>
          <a:lstStyle/>
          <a:p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402962-F9BF-724E-A13B-72CD3DD8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</a:rPr>
              <a:t>parameters effecting Travel range</a:t>
            </a:r>
            <a:endParaRPr lang="ko-KR" altLang="en-US" sz="3200" dirty="0">
              <a:solidFill>
                <a:srgbClr val="0000FF"/>
              </a:solidFill>
              <a:latin typeface="Calibri" panose="020F0502020204030204" pitchFamily="34" charset="0"/>
              <a:ea typeface="현대하모니 B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C32E7A-6579-8E48-A9D4-C53F6FD92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96707" y="6413444"/>
            <a:ext cx="1945782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©2022 COVESA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649FE4-5BFF-284E-BA42-4D69186099A2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521315" y="6413444"/>
            <a:ext cx="1796372" cy="365125"/>
          </a:xfrm>
        </p:spPr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932359" y="4135162"/>
            <a:ext cx="3629607" cy="1890512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 bwMode="auto">
          <a:xfrm>
            <a:off x="334963" y="5890056"/>
            <a:ext cx="11296853" cy="407844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b="1" dirty="0">
                <a:solidFill>
                  <a:prstClr val="black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Fixed Range</a:t>
            </a:r>
            <a:endParaRPr kumimoji="1" lang="en-IN" b="1" dirty="0">
              <a:solidFill>
                <a:prstClr val="black"/>
              </a:solidFill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084653" y="4742871"/>
            <a:ext cx="3290583" cy="1251937"/>
          </a:xfrm>
          <a:prstGeom prst="ellipse">
            <a:avLst/>
          </a:prstGeom>
          <a:solidFill>
            <a:srgbClr val="FF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u="sng" dirty="0">
                <a:solidFill>
                  <a:prstClr val="black"/>
                </a:solidFill>
              </a:rPr>
              <a:t>External: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prstClr val="black"/>
                </a:solidFill>
              </a:rPr>
              <a:t>Drivers Behavior, weight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prstClr val="black"/>
                </a:solidFill>
              </a:rPr>
              <a:t>Traffic, Weather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prstClr val="black"/>
                </a:solidFill>
              </a:rPr>
              <a:t>Charge station infra.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533424" y="4345497"/>
            <a:ext cx="3039762" cy="1556801"/>
          </a:xfrm>
          <a:prstGeom prst="ellipse">
            <a:avLst/>
          </a:prstGeom>
          <a:solidFill>
            <a:srgbClr val="FF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u="sng" dirty="0">
                <a:solidFill>
                  <a:prstClr val="black"/>
                </a:solidFill>
              </a:rPr>
              <a:t>Range Calculations:</a:t>
            </a:r>
          </a:p>
          <a:p>
            <a:endParaRPr lang="en-US" sz="1600" b="1" u="sng" dirty="0">
              <a:solidFill>
                <a:prstClr val="black"/>
              </a:solidFill>
            </a:endParaRPr>
          </a:p>
          <a:p>
            <a:endParaRPr lang="en-US" sz="1600" b="1" u="sng" dirty="0">
              <a:solidFill>
                <a:prstClr val="black"/>
              </a:solidFill>
            </a:endParaRPr>
          </a:p>
          <a:p>
            <a:endParaRPr lang="en-US" sz="1600" b="1" u="sng" dirty="0">
              <a:solidFill>
                <a:prstClr val="black"/>
              </a:solidFill>
            </a:endParaRPr>
          </a:p>
          <a:p>
            <a:endParaRPr lang="en-US" sz="1600" b="1" u="sng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3382" y="4832059"/>
            <a:ext cx="5958395" cy="8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7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"/>
          <p:cNvSpPr>
            <a:spLocks/>
          </p:cNvSpPr>
          <p:nvPr/>
        </p:nvSpPr>
        <p:spPr bwMode="auto">
          <a:xfrm flipH="1" flipV="1">
            <a:off x="2988583" y="2326533"/>
            <a:ext cx="6363856" cy="838952"/>
          </a:xfrm>
          <a:custGeom>
            <a:avLst/>
            <a:gdLst>
              <a:gd name="T0" fmla="*/ 0 w 3840"/>
              <a:gd name="T1" fmla="*/ 2147483647 h 672"/>
              <a:gd name="T2" fmla="*/ 2147483647 w 3840"/>
              <a:gd name="T3" fmla="*/ 2147483647 h 672"/>
              <a:gd name="T4" fmla="*/ 2147483647 w 3840"/>
              <a:gd name="T5" fmla="*/ 2147483647 h 672"/>
              <a:gd name="T6" fmla="*/ 2147483647 w 3840"/>
              <a:gd name="T7" fmla="*/ 2147483647 h 672"/>
              <a:gd name="T8" fmla="*/ 2147483647 w 3840"/>
              <a:gd name="T9" fmla="*/ 0 h 672"/>
              <a:gd name="T10" fmla="*/ 2147483647 w 3840"/>
              <a:gd name="T11" fmla="*/ 2147483647 h 672"/>
              <a:gd name="T12" fmla="*/ 2147483647 w 3840"/>
              <a:gd name="T13" fmla="*/ 2147483647 h 672"/>
              <a:gd name="T14" fmla="*/ 2147483647 w 3840"/>
              <a:gd name="T15" fmla="*/ 2147483647 h 672"/>
              <a:gd name="T16" fmla="*/ 2147483647 w 3840"/>
              <a:gd name="T17" fmla="*/ 214748364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defRPr/>
            </a:pPr>
            <a:endParaRPr lang="ko-KR" altLang="en-US" ker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594" y="600721"/>
            <a:ext cx="9720072" cy="540851"/>
          </a:xfrm>
        </p:spPr>
        <p:txBody>
          <a:bodyPr>
            <a:normAutofit fontScale="90000"/>
          </a:bodyPr>
          <a:lstStyle/>
          <a:p>
            <a:r>
              <a:rPr lang="en-US" dirty="0"/>
              <a:t>PRACTICAL USE-CASES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Copyright ©2021 COVESA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289771246"/>
              </p:ext>
            </p:extLst>
          </p:nvPr>
        </p:nvGraphicFramePr>
        <p:xfrm>
          <a:off x="1854011" y="2495862"/>
          <a:ext cx="9720262" cy="436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54143" y="2506387"/>
            <a:ext cx="205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+Power Saving Policy</a:t>
            </a:r>
            <a:endParaRPr lang="en-IN" sz="1400" dirty="0"/>
          </a:p>
        </p:txBody>
      </p:sp>
      <p:sp>
        <p:nvSpPr>
          <p:cNvPr id="9" name="Chevron 8"/>
          <p:cNvSpPr/>
          <p:nvPr/>
        </p:nvSpPr>
        <p:spPr>
          <a:xfrm>
            <a:off x="3048194" y="1626857"/>
            <a:ext cx="191798" cy="3535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5965230" y="1626857"/>
            <a:ext cx="191798" cy="3535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6625" y="1180464"/>
            <a:ext cx="328644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Black" panose="020B0A04020102020204" pitchFamily="34" charset="0"/>
              </a:rPr>
              <a:t>Driver Alert state:</a:t>
            </a:r>
          </a:p>
        </p:txBody>
      </p:sp>
      <p:sp>
        <p:nvSpPr>
          <p:cNvPr id="16" name="Flowchart: Direct Access Storage 15"/>
          <p:cNvSpPr/>
          <p:nvPr/>
        </p:nvSpPr>
        <p:spPr>
          <a:xfrm>
            <a:off x="1121991" y="1540488"/>
            <a:ext cx="1028746" cy="526261"/>
          </a:xfrm>
          <a:prstGeom prst="flowChartMagneticDrum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  <a:endParaRPr lang="en-I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lowchart: Direct Access Storage 16"/>
          <p:cNvSpPr/>
          <p:nvPr/>
        </p:nvSpPr>
        <p:spPr>
          <a:xfrm>
            <a:off x="3979687" y="1540488"/>
            <a:ext cx="1028746" cy="526261"/>
          </a:xfrm>
          <a:prstGeom prst="flowChartMagneticDrum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50%</a:t>
            </a:r>
            <a:endParaRPr lang="en-I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lowchart: Direct Access Storage 17"/>
          <p:cNvSpPr/>
          <p:nvPr/>
        </p:nvSpPr>
        <p:spPr>
          <a:xfrm>
            <a:off x="6644827" y="1540488"/>
            <a:ext cx="1028746" cy="526261"/>
          </a:xfrm>
          <a:prstGeom prst="flowChartMagneticDrum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20%</a:t>
            </a:r>
            <a:endParaRPr lang="en-I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8663122" y="1626857"/>
            <a:ext cx="191798" cy="3535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lowchart: Direct Access Storage 19"/>
          <p:cNvSpPr/>
          <p:nvPr/>
        </p:nvSpPr>
        <p:spPr>
          <a:xfrm>
            <a:off x="9391640" y="1540488"/>
            <a:ext cx="1028746" cy="526261"/>
          </a:xfrm>
          <a:prstGeom prst="flowChartMagneticDrum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0%</a:t>
            </a:r>
            <a:endParaRPr lang="en-I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FCEBEF0-A7DD-49D9-944C-6D8A2FFD9555}"/>
              </a:ext>
            </a:extLst>
          </p:cNvPr>
          <p:cNvSpPr/>
          <p:nvPr/>
        </p:nvSpPr>
        <p:spPr>
          <a:xfrm>
            <a:off x="175233" y="4582417"/>
            <a:ext cx="1620000" cy="540000"/>
          </a:xfrm>
          <a:prstGeom prst="rightArrow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Optimization Policy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633B315-86FA-4AB8-AAAE-193C82E45EA9}"/>
              </a:ext>
            </a:extLst>
          </p:cNvPr>
          <p:cNvSpPr/>
          <p:nvPr/>
        </p:nvSpPr>
        <p:spPr>
          <a:xfrm>
            <a:off x="175233" y="5459652"/>
            <a:ext cx="1620000" cy="540000"/>
          </a:xfrm>
          <a:prstGeom prst="rightArrow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Extra Range 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C8C3042-94E8-4DA4-8A20-BEA444BE65BF}"/>
              </a:ext>
            </a:extLst>
          </p:cNvPr>
          <p:cNvSpPr/>
          <p:nvPr/>
        </p:nvSpPr>
        <p:spPr>
          <a:xfrm>
            <a:off x="175233" y="3618097"/>
            <a:ext cx="1620000" cy="540000"/>
          </a:xfrm>
          <a:prstGeom prst="rightArrow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Power Distribution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3" name="Left-Right Arrow 16">
            <a:extLst>
              <a:ext uri="{FF2B5EF4-FFF2-40B4-BE49-F238E27FC236}">
                <a16:creationId xmlns:a16="http://schemas.microsoft.com/office/drawing/2014/main" id="{78888EDD-E09E-47BA-A09B-94E24093092B}"/>
              </a:ext>
            </a:extLst>
          </p:cNvPr>
          <p:cNvSpPr/>
          <p:nvPr/>
        </p:nvSpPr>
        <p:spPr bwMode="auto">
          <a:xfrm>
            <a:off x="1184989" y="2105096"/>
            <a:ext cx="9132891" cy="257320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rgbClr val="80808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Fixed Range</a:t>
            </a:r>
            <a:endParaRPr kumimoji="1" lang="en-IN" sz="1200" b="1" dirty="0">
              <a:solidFill>
                <a:prstClr val="black"/>
              </a:solidFill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Left-Right Arrow 16">
            <a:extLst>
              <a:ext uri="{FF2B5EF4-FFF2-40B4-BE49-F238E27FC236}">
                <a16:creationId xmlns:a16="http://schemas.microsoft.com/office/drawing/2014/main" id="{70E48398-2B8F-48CD-8115-787DC9050D78}"/>
              </a:ext>
            </a:extLst>
          </p:cNvPr>
          <p:cNvSpPr/>
          <p:nvPr/>
        </p:nvSpPr>
        <p:spPr bwMode="auto">
          <a:xfrm>
            <a:off x="1184989" y="3102142"/>
            <a:ext cx="10385326" cy="257320"/>
          </a:xfrm>
          <a:prstGeom prst="leftRightArrow">
            <a:avLst/>
          </a:prstGeom>
          <a:gradFill flip="none" rotWithShape="1">
            <a:gsLst>
              <a:gs pos="3800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 cap="flat" cmpd="sng" algn="ctr">
            <a:solidFill>
              <a:srgbClr val="80808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Extended  Range</a:t>
            </a:r>
            <a:endParaRPr kumimoji="1" lang="en-IN" sz="1200" b="1" dirty="0">
              <a:solidFill>
                <a:prstClr val="black"/>
              </a:solidFill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61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1159-8C41-1D42-AB37-CD141299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Practical/Simulation Results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DBDF338-54E3-F34D-A026-D074266A5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B1C3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Arial" panose="020B0604020202020204" pitchFamily="34" charset="0"/>
              </a:rPr>
              <a:t>| </a:t>
            </a:r>
            <a:fld id="{97E3EC9A-AD8E-CE43-92AF-1947DAEDBBC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078C85-DC3D-6D44-89FC-F5048E056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©2022 COVESA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1BD17B9-B406-A344-B853-8534936C55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20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402962-F9BF-724E-A13B-72CD3DD8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90" y="251503"/>
            <a:ext cx="9670885" cy="612556"/>
          </a:xfrm>
        </p:spPr>
        <p:txBody>
          <a:bodyPr>
            <a:no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</a:rPr>
              <a:t>   SIMULATION RESULT: optimization policies Vs Power Savings</a:t>
            </a:r>
            <a:endParaRPr lang="ko-KR" altLang="en-US" sz="2000" dirty="0">
              <a:solidFill>
                <a:srgbClr val="0000FF"/>
              </a:solidFill>
              <a:latin typeface="Calibri" panose="020F0502020204030204" pitchFamily="34" charset="0"/>
              <a:ea typeface="현대하모니 B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C32E7A-6579-8E48-A9D4-C53F6FD92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626" y="6413444"/>
            <a:ext cx="1945782" cy="365125"/>
          </a:xfrm>
        </p:spPr>
        <p:txBody>
          <a:bodyPr/>
          <a:lstStyle/>
          <a:p>
            <a:r>
              <a:rPr lang="en-US" dirty="0"/>
              <a:t>Copyright ©2022 COVESA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649FE4-5BFF-284E-BA42-4D69186099A2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29234" y="6413444"/>
            <a:ext cx="1609451" cy="365125"/>
          </a:xfrm>
        </p:spPr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80B6FBF-5A27-4E2D-9B69-3E6F8823E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51787"/>
              </p:ext>
            </p:extLst>
          </p:nvPr>
        </p:nvGraphicFramePr>
        <p:xfrm>
          <a:off x="7307831" y="767934"/>
          <a:ext cx="4587915" cy="1013665"/>
        </p:xfrm>
        <a:graphic>
          <a:graphicData uri="http://schemas.openxmlformats.org/drawingml/2006/table">
            <a:tbl>
              <a:tblPr/>
              <a:tblGrid>
                <a:gridCol w="2237822">
                  <a:extLst>
                    <a:ext uri="{9D8B030D-6E8A-4147-A177-3AD203B41FA5}">
                      <a16:colId xmlns:a16="http://schemas.microsoft.com/office/drawing/2014/main" val="2605364724"/>
                    </a:ext>
                  </a:extLst>
                </a:gridCol>
                <a:gridCol w="2350093">
                  <a:extLst>
                    <a:ext uri="{9D8B030D-6E8A-4147-A177-3AD203B41FA5}">
                      <a16:colId xmlns:a16="http://schemas.microsoft.com/office/drawing/2014/main" val="1907499464"/>
                    </a:ext>
                  </a:extLst>
                </a:gridCol>
              </a:tblGrid>
              <a:tr h="202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 Model Considered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967563"/>
                  </a:ext>
                </a:extLst>
              </a:tr>
              <a:tr h="202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Range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 Miles/~400 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414859"/>
                  </a:ext>
                </a:extLst>
              </a:tr>
              <a:tr h="202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Battery Size/Capacity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~80 Kwh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37876"/>
                  </a:ext>
                </a:extLst>
              </a:tr>
              <a:tr h="202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Consumed (Wh/mi)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Wh/mi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334699"/>
                  </a:ext>
                </a:extLst>
              </a:tr>
              <a:tr h="20273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Optimization policy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1/……………Level 10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479409"/>
                  </a:ext>
                </a:extLst>
              </a:tr>
            </a:tbl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1BE962C-759A-4B52-9133-9FF7AB11F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629228"/>
              </p:ext>
            </p:extLst>
          </p:nvPr>
        </p:nvGraphicFramePr>
        <p:xfrm>
          <a:off x="829234" y="2041864"/>
          <a:ext cx="10578572" cy="4252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Bitmap Image" r:id="rId3" imgW="14603863" imgH="5285714" progId="Paint.Picture">
                  <p:embed/>
                </p:oleObj>
              </mc:Choice>
              <mc:Fallback>
                <p:oleObj name="Bitmap Image" r:id="rId3" imgW="14603863" imgH="5285714" progId="Paint.Picture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CD034DC5-29B7-46FD-82C2-8AE6EAA6E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234" y="2041864"/>
                        <a:ext cx="10578572" cy="4252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6D71356-9B54-47E1-A20C-5F8E1E002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35" y="767934"/>
            <a:ext cx="5651464" cy="1773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2D3403-5C9F-45D6-AAFD-03F15253AD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4" t="8967" b="2552"/>
          <a:stretch/>
        </p:blipFill>
        <p:spPr>
          <a:xfrm rot="2185429">
            <a:off x="7125087" y="2699992"/>
            <a:ext cx="634880" cy="3100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A34504-ED59-46C8-AC19-EE00C8C367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66" t="12850" r="8646" b="18159"/>
          <a:stretch/>
        </p:blipFill>
        <p:spPr>
          <a:xfrm>
            <a:off x="6956078" y="5382367"/>
            <a:ext cx="351753" cy="209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5659DF-971A-4909-9D52-F2ED384BD330}"/>
              </a:ext>
            </a:extLst>
          </p:cNvPr>
          <p:cNvSpPr txBox="1"/>
          <p:nvPr/>
        </p:nvSpPr>
        <p:spPr>
          <a:xfrm>
            <a:off x="829235" y="5985071"/>
            <a:ext cx="10578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Ansys model proves that designed model </a:t>
            </a:r>
            <a:r>
              <a:rPr lang="en-US" sz="1400" kern="0" dirty="0">
                <a:solidFill>
                  <a:srgbClr val="0000FF"/>
                </a:solidFill>
              </a:rPr>
              <a:t>with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sample defined optimization policies on various subsystems (including IVI, HVAC, Lighting and motor drive) the possible range extension by 5% to </a:t>
            </a:r>
            <a:r>
              <a:rPr lang="en-US" sz="1400" kern="0" dirty="0">
                <a:solidFill>
                  <a:srgbClr val="0000FF"/>
                </a:solidFill>
              </a:rPr>
              <a:t>~30%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%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632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779B7E-1C9A-3342-B706-B4E8F8A5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7443" y="6331064"/>
            <a:ext cx="2743200" cy="365125"/>
          </a:xfrm>
        </p:spPr>
        <p:txBody>
          <a:bodyPr/>
          <a:lstStyle/>
          <a:p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402962-F9BF-724E-A13B-72CD3DD8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4" cy="612556"/>
          </a:xfrm>
        </p:spPr>
        <p:txBody>
          <a:bodyPr>
            <a:normAutofit fontScale="90000"/>
          </a:bodyPr>
          <a:lstStyle/>
          <a:p>
            <a:pPr>
              <a:spcBef>
                <a:spcPts val="300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</a:rPr>
              <a:t> IVI Use Cases : poc result - Display(8” TFT) Power Optimization </a:t>
            </a:r>
            <a:endParaRPr lang="ko-KR" altLang="en-US" sz="2800" dirty="0">
              <a:solidFill>
                <a:srgbClr val="0000FF"/>
              </a:solidFill>
              <a:latin typeface="Calibri" panose="020F0502020204030204" pitchFamily="34" charset="0"/>
              <a:ea typeface="현대하모니 B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C32E7A-6579-8E48-A9D4-C53F6FD92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626" y="6413444"/>
            <a:ext cx="1945782" cy="365125"/>
          </a:xfrm>
        </p:spPr>
        <p:txBody>
          <a:bodyPr/>
          <a:lstStyle/>
          <a:p>
            <a:r>
              <a:rPr lang="en-US" dirty="0"/>
              <a:t>Copyright ©2022 COVESA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649FE4-5BFF-284E-BA42-4D69186099A2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29234" y="6413444"/>
            <a:ext cx="1609451" cy="365125"/>
          </a:xfrm>
        </p:spPr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2" name="Freeform 3"/>
          <p:cNvSpPr>
            <a:spLocks/>
          </p:cNvSpPr>
          <p:nvPr/>
        </p:nvSpPr>
        <p:spPr bwMode="auto">
          <a:xfrm rot="16200000" flipH="1" flipV="1">
            <a:off x="5140089" y="3125864"/>
            <a:ext cx="5144750" cy="389958"/>
          </a:xfrm>
          <a:custGeom>
            <a:avLst/>
            <a:gdLst>
              <a:gd name="T0" fmla="*/ 0 w 3840"/>
              <a:gd name="T1" fmla="*/ 2147483647 h 672"/>
              <a:gd name="T2" fmla="*/ 2147483647 w 3840"/>
              <a:gd name="T3" fmla="*/ 2147483647 h 672"/>
              <a:gd name="T4" fmla="*/ 2147483647 w 3840"/>
              <a:gd name="T5" fmla="*/ 2147483647 h 672"/>
              <a:gd name="T6" fmla="*/ 2147483647 w 3840"/>
              <a:gd name="T7" fmla="*/ 2147483647 h 672"/>
              <a:gd name="T8" fmla="*/ 2147483647 w 3840"/>
              <a:gd name="T9" fmla="*/ 0 h 672"/>
              <a:gd name="T10" fmla="*/ 2147483647 w 3840"/>
              <a:gd name="T11" fmla="*/ 2147483647 h 672"/>
              <a:gd name="T12" fmla="*/ 2147483647 w 3840"/>
              <a:gd name="T13" fmla="*/ 2147483647 h 672"/>
              <a:gd name="T14" fmla="*/ 2147483647 w 3840"/>
              <a:gd name="T15" fmla="*/ 2147483647 h 672"/>
              <a:gd name="T16" fmla="*/ 2147483647 w 3840"/>
              <a:gd name="T17" fmla="*/ 214748364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defRPr/>
            </a:pPr>
            <a:endParaRPr lang="ko-KR" altLang="en-US" ker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3FCC56-5C68-4F11-8AC9-AD4CFBA50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24" y="945931"/>
            <a:ext cx="3305286" cy="1741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D7EAD-0982-4D37-BBE7-CB0D42D84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161" y="2784815"/>
            <a:ext cx="3670012" cy="25126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0ED8D3-97E0-4AA3-B57C-9F60AE6A5A69}"/>
              </a:ext>
            </a:extLst>
          </p:cNvPr>
          <p:cNvSpPr txBox="1"/>
          <p:nvPr/>
        </p:nvSpPr>
        <p:spPr>
          <a:xfrm>
            <a:off x="7445144" y="5512399"/>
            <a:ext cx="4530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Observation</a:t>
            </a:r>
            <a:r>
              <a:rPr lang="en-US" sz="1600" dirty="0"/>
              <a:t>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en-US" sz="1600" dirty="0"/>
              <a:t> high display brightness, if optimization is applied to minimize brightness, then maximum power savings achieved</a:t>
            </a:r>
            <a:endParaRPr lang="en-IN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2CC0DA-B9D5-4054-A452-ED6A39253A30}"/>
              </a:ext>
            </a:extLst>
          </p:cNvPr>
          <p:cNvGrpSpPr/>
          <p:nvPr/>
        </p:nvGrpSpPr>
        <p:grpSpPr>
          <a:xfrm>
            <a:off x="989043" y="831693"/>
            <a:ext cx="6279504" cy="5499371"/>
            <a:chOff x="989043" y="831693"/>
            <a:chExt cx="6279504" cy="5499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8AF18C-036D-4033-8893-62C05A49C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043" y="831693"/>
              <a:ext cx="6279504" cy="549937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E9A0FE-D820-4A29-ABFE-26EF9A8F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4619" y="2603241"/>
              <a:ext cx="4704638" cy="2694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435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779B7E-1C9A-3342-B706-B4E8F8A5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7443" y="6331064"/>
            <a:ext cx="2743200" cy="365125"/>
          </a:xfrm>
        </p:spPr>
        <p:txBody>
          <a:bodyPr/>
          <a:lstStyle/>
          <a:p>
            <a:r>
              <a:rPr lang="en-US" sz="1200" b="1">
                <a:solidFill>
                  <a:srgbClr val="00B1C3"/>
                </a:solidFill>
                <a:cs typeface="Arial" panose="020B0604020202020204" pitchFamily="34" charset="0"/>
              </a:rPr>
              <a:t>| </a:t>
            </a:r>
            <a:fld id="{97E3EC9A-AD8E-CE43-92AF-1947DAEDBBC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402962-F9BF-724E-A13B-72CD3DD8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0871102" cy="612556"/>
          </a:xfrm>
        </p:spPr>
        <p:txBody>
          <a:bodyPr>
            <a:normAutofit fontScale="90000"/>
          </a:bodyPr>
          <a:lstStyle/>
          <a:p>
            <a:pPr>
              <a:spcBef>
                <a:spcPts val="300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</a:rPr>
              <a:t> IVI Use Cases :POC result-SOUND Level Power Optimization </a:t>
            </a:r>
            <a:endParaRPr lang="ko-KR" altLang="en-US" sz="2800" dirty="0">
              <a:solidFill>
                <a:srgbClr val="0000FF"/>
              </a:solidFill>
              <a:latin typeface="Calibri" panose="020F0502020204030204" pitchFamily="34" charset="0"/>
              <a:ea typeface="현대하모니 B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C32E7A-6579-8E48-A9D4-C53F6FD92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626" y="6413444"/>
            <a:ext cx="1945782" cy="365125"/>
          </a:xfrm>
        </p:spPr>
        <p:txBody>
          <a:bodyPr/>
          <a:lstStyle/>
          <a:p>
            <a:r>
              <a:rPr lang="en-US" dirty="0"/>
              <a:t>Copyright ©2022 COVESA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649FE4-5BFF-284E-BA42-4D69186099A2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29234" y="6413444"/>
            <a:ext cx="1609451" cy="365125"/>
          </a:xfrm>
        </p:spPr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2" name="Freeform 3"/>
          <p:cNvSpPr>
            <a:spLocks/>
          </p:cNvSpPr>
          <p:nvPr/>
        </p:nvSpPr>
        <p:spPr bwMode="auto">
          <a:xfrm rot="16200000" flipH="1" flipV="1">
            <a:off x="5140089" y="3125864"/>
            <a:ext cx="5144750" cy="389958"/>
          </a:xfrm>
          <a:custGeom>
            <a:avLst/>
            <a:gdLst>
              <a:gd name="T0" fmla="*/ 0 w 3840"/>
              <a:gd name="T1" fmla="*/ 2147483647 h 672"/>
              <a:gd name="T2" fmla="*/ 2147483647 w 3840"/>
              <a:gd name="T3" fmla="*/ 2147483647 h 672"/>
              <a:gd name="T4" fmla="*/ 2147483647 w 3840"/>
              <a:gd name="T5" fmla="*/ 2147483647 h 672"/>
              <a:gd name="T6" fmla="*/ 2147483647 w 3840"/>
              <a:gd name="T7" fmla="*/ 2147483647 h 672"/>
              <a:gd name="T8" fmla="*/ 2147483647 w 3840"/>
              <a:gd name="T9" fmla="*/ 0 h 672"/>
              <a:gd name="T10" fmla="*/ 2147483647 w 3840"/>
              <a:gd name="T11" fmla="*/ 2147483647 h 672"/>
              <a:gd name="T12" fmla="*/ 2147483647 w 3840"/>
              <a:gd name="T13" fmla="*/ 2147483647 h 672"/>
              <a:gd name="T14" fmla="*/ 2147483647 w 3840"/>
              <a:gd name="T15" fmla="*/ 2147483647 h 672"/>
              <a:gd name="T16" fmla="*/ 2147483647 w 3840"/>
              <a:gd name="T17" fmla="*/ 214748364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defRPr/>
            </a:pPr>
            <a:endParaRPr lang="ko-KR" altLang="en-US" ker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69C81-3CE4-4720-9064-A9B85D1D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1" y="768431"/>
            <a:ext cx="6084184" cy="55626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45ED84-63F0-415C-8095-EA1A78AE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014" y="1250737"/>
            <a:ext cx="3458317" cy="13898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40B44A-25EC-4A13-8EE7-48A0EF3C9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431" y="2802254"/>
            <a:ext cx="3201634" cy="2698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C621D-59E3-4C01-9369-E68634A64D2B}"/>
              </a:ext>
            </a:extLst>
          </p:cNvPr>
          <p:cNvSpPr txBox="1"/>
          <p:nvPr/>
        </p:nvSpPr>
        <p:spPr>
          <a:xfrm>
            <a:off x="7445144" y="5512399"/>
            <a:ext cx="4530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Observation</a:t>
            </a:r>
            <a:r>
              <a:rPr lang="en-US" sz="1600" dirty="0"/>
              <a:t>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en-US" sz="1600" dirty="0"/>
              <a:t> high volume, if optimization is applied to minimize volume, then maximum power savings achieved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16266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402962-F9BF-724E-A13B-72CD3DD8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0871102" cy="612556"/>
          </a:xfrm>
        </p:spPr>
        <p:txBody>
          <a:bodyPr>
            <a:normAutofit fontScale="90000"/>
          </a:bodyPr>
          <a:lstStyle/>
          <a:p>
            <a:pPr>
              <a:spcBef>
                <a:spcPts val="300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Calibri" panose="020F0502020204030204" pitchFamily="34" charset="0"/>
                <a:ea typeface="현대하모니 B" panose="02020603020101020101" pitchFamily="18" charset="-127"/>
                <a:cs typeface="Calibri" panose="020F0502020204030204" pitchFamily="34" charset="0"/>
              </a:rPr>
              <a:t> MOBIS EV POWER OPTIMIZER – IVI APPLICATION </a:t>
            </a:r>
            <a:br>
              <a:rPr lang="ko-KR" altLang="en-US" sz="2800" dirty="0">
                <a:solidFill>
                  <a:srgbClr val="000000"/>
                </a:solidFill>
                <a:latin typeface="현대하모니 B" pitchFamily="18" charset="-127"/>
                <a:ea typeface="현대하모니 B" pitchFamily="18" charset="-127"/>
              </a:rPr>
            </a:br>
            <a:endParaRPr lang="ko-KR" altLang="en-US" sz="2800" dirty="0">
              <a:solidFill>
                <a:srgbClr val="0000FF"/>
              </a:solidFill>
              <a:latin typeface="Calibri" panose="020F0502020204030204" pitchFamily="34" charset="0"/>
              <a:ea typeface="현대하모니 B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C32E7A-6579-8E48-A9D4-C53F6FD92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626" y="6413444"/>
            <a:ext cx="1945782" cy="365125"/>
          </a:xfrm>
        </p:spPr>
        <p:txBody>
          <a:bodyPr/>
          <a:lstStyle/>
          <a:p>
            <a:r>
              <a:rPr lang="en-US" dirty="0"/>
              <a:t>Copyright ©2022 COVESA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649FE4-5BFF-284E-BA42-4D69186099A2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29234" y="6413444"/>
            <a:ext cx="1609451" cy="365125"/>
          </a:xfrm>
        </p:spPr>
        <p:txBody>
          <a:bodyPr/>
          <a:lstStyle/>
          <a:p>
            <a:r>
              <a:rPr lang="en-GB" dirty="0">
                <a:solidFill>
                  <a:prstClr val="black">
                    <a:lumMod val="95000"/>
                    <a:lumOff val="5000"/>
                  </a:prstClr>
                </a:solidFill>
              </a:rPr>
              <a:t>25 April 2023  </a:t>
            </a:r>
            <a:r>
              <a:rPr lang="en-GB" dirty="0">
                <a:solidFill>
                  <a:srgbClr val="00B0F0"/>
                </a:solidFill>
              </a:rPr>
              <a:t>|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B51B3-41BD-4652-9831-C281DD92220C}"/>
              </a:ext>
            </a:extLst>
          </p:cNvPr>
          <p:cNvSpPr/>
          <p:nvPr/>
        </p:nvSpPr>
        <p:spPr>
          <a:xfrm>
            <a:off x="765584" y="3246170"/>
            <a:ext cx="7200800" cy="137278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332E9BC-9557-44B3-BFBB-EC87089C6D05}"/>
              </a:ext>
            </a:extLst>
          </p:cNvPr>
          <p:cNvGraphicFramePr/>
          <p:nvPr/>
        </p:nvGraphicFramePr>
        <p:xfrm>
          <a:off x="815140" y="5134843"/>
          <a:ext cx="7092855" cy="1278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CA2898A-5AB6-4AE7-8790-5679B39D095E}"/>
              </a:ext>
            </a:extLst>
          </p:cNvPr>
          <p:cNvSpPr txBox="1"/>
          <p:nvPr/>
        </p:nvSpPr>
        <p:spPr>
          <a:xfrm>
            <a:off x="843506" y="3231866"/>
            <a:ext cx="1600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undai Sans Text KR Medium" panose="020B0600000101010101" pitchFamily="34" charset="-127"/>
                <a:cs typeface="Arial" panose="020B0604020202020204" pitchFamily="34" charset="0"/>
              </a:rPr>
              <a:t>IVI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Hyundai Sans Text KR Medi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BDF72-CB0B-4A37-976D-8DA83E6BA694}"/>
              </a:ext>
            </a:extLst>
          </p:cNvPr>
          <p:cNvSpPr txBox="1"/>
          <p:nvPr/>
        </p:nvSpPr>
        <p:spPr>
          <a:xfrm>
            <a:off x="1809705" y="3457136"/>
            <a:ext cx="903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Sound system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Picture 3" descr="Z:\IETemp\TIF\Content.IE5\YOEFAK40\20180518_104813.jpg">
            <a:extLst>
              <a:ext uri="{FF2B5EF4-FFF2-40B4-BE49-F238E27FC236}">
                <a16:creationId xmlns:a16="http://schemas.microsoft.com/office/drawing/2014/main" id="{F12EE1E5-EE29-4408-B038-9807C6FA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3961" y="3867165"/>
            <a:ext cx="626350" cy="32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877BA6-1AD1-49BF-A8C7-6F8103488949}"/>
              </a:ext>
            </a:extLst>
          </p:cNvPr>
          <p:cNvSpPr txBox="1"/>
          <p:nvPr/>
        </p:nvSpPr>
        <p:spPr>
          <a:xfrm>
            <a:off x="860473" y="3553095"/>
            <a:ext cx="6606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Display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grpSp>
        <p:nvGrpSpPr>
          <p:cNvPr id="22" name="그룹 19">
            <a:extLst>
              <a:ext uri="{FF2B5EF4-FFF2-40B4-BE49-F238E27FC236}">
                <a16:creationId xmlns:a16="http://schemas.microsoft.com/office/drawing/2014/main" id="{FEBC0304-38C6-4058-890B-17FA6DBD5625}"/>
              </a:ext>
            </a:extLst>
          </p:cNvPr>
          <p:cNvGrpSpPr/>
          <p:nvPr/>
        </p:nvGrpSpPr>
        <p:grpSpPr>
          <a:xfrm>
            <a:off x="1585670" y="3786772"/>
            <a:ext cx="885148" cy="488254"/>
            <a:chOff x="8380418" y="5444384"/>
            <a:chExt cx="1053926" cy="423810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1921FCD1-5FD7-4CD8-9B46-B1CED1EF9E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80418" y="5444384"/>
              <a:ext cx="525218" cy="39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09EB01A9-4B72-447A-AAD5-6ED841F393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82540" y="5460706"/>
              <a:ext cx="451804" cy="29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6">
              <a:extLst>
                <a:ext uri="{FF2B5EF4-FFF2-40B4-BE49-F238E27FC236}">
                  <a16:creationId xmlns:a16="http://schemas.microsoft.com/office/drawing/2014/main" id="{004BA3AE-4A14-4227-A487-6E7B4C524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779" y="5783977"/>
              <a:ext cx="510631" cy="8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9B267C-5494-4B7E-AA57-3F7A6090B39E}"/>
              </a:ext>
            </a:extLst>
          </p:cNvPr>
          <p:cNvSpPr txBox="1"/>
          <p:nvPr/>
        </p:nvSpPr>
        <p:spPr>
          <a:xfrm>
            <a:off x="2668084" y="3231866"/>
            <a:ext cx="1600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undai Sans Text KR Medium" panose="020B0600000101010101" pitchFamily="34" charset="-127"/>
                <a:cs typeface="Arial" panose="020B0604020202020204" pitchFamily="34" charset="0"/>
              </a:rPr>
              <a:t>HVAC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Hyundai Sans Text KR Mediu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6291298-8BB8-4CAE-83C6-BF7C4A8985C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035" y="3531120"/>
            <a:ext cx="1180991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618B758-C611-4918-8E43-6C79CDE061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5423" y="3526898"/>
            <a:ext cx="1180991" cy="9084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E56F94E-689E-4AF3-84C3-BAF14E7DD473}"/>
              </a:ext>
            </a:extLst>
          </p:cNvPr>
          <p:cNvSpPr txBox="1"/>
          <p:nvPr/>
        </p:nvSpPr>
        <p:spPr>
          <a:xfrm>
            <a:off x="4595325" y="3231866"/>
            <a:ext cx="1600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undai Sans Text KR Medium" panose="020B0600000101010101" pitchFamily="34" charset="-127"/>
                <a:cs typeface="Arial" panose="020B0604020202020204" pitchFamily="34" charset="0"/>
              </a:rPr>
              <a:t>Cabin Lighting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Hyundai Sans Text KR Medium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F25AE2-A9E9-411F-8CFD-70C71194E55D}"/>
              </a:ext>
            </a:extLst>
          </p:cNvPr>
          <p:cNvCxnSpPr/>
          <p:nvPr/>
        </p:nvCxnSpPr>
        <p:spPr>
          <a:xfrm>
            <a:off x="6115381" y="4030899"/>
            <a:ext cx="421111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9D7DAF-7404-44A2-A086-6226D5AEEF68}"/>
              </a:ext>
            </a:extLst>
          </p:cNvPr>
          <p:cNvSpPr txBox="1"/>
          <p:nvPr/>
        </p:nvSpPr>
        <p:spPr>
          <a:xfrm>
            <a:off x="6469811" y="3231866"/>
            <a:ext cx="1600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undai Sans Text KR Medium" panose="020B0600000101010101" pitchFamily="34" charset="-127"/>
                <a:cs typeface="Arial" panose="020B0604020202020204" pitchFamily="34" charset="0"/>
              </a:rPr>
              <a:t>E.Drive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Hyundai Sans Text KR Mediu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E7FBE3-F189-4CD1-93FE-2E2F778BA813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6727004" y="3549120"/>
            <a:ext cx="1180991" cy="864000"/>
          </a:xfrm>
          <a:prstGeom prst="rect">
            <a:avLst/>
          </a:prstGeom>
        </p:spPr>
      </p:pic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A6B661E4-1B03-4C92-BA3A-53A049ED1A57}"/>
              </a:ext>
            </a:extLst>
          </p:cNvPr>
          <p:cNvGraphicFramePr/>
          <p:nvPr/>
        </p:nvGraphicFramePr>
        <p:xfrm>
          <a:off x="796250" y="818179"/>
          <a:ext cx="7424471" cy="1253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B4FC6CC9-B2B8-4A0E-8F6F-19C596887C33}"/>
              </a:ext>
            </a:extLst>
          </p:cNvPr>
          <p:cNvGraphicFramePr/>
          <p:nvPr/>
        </p:nvGraphicFramePr>
        <p:xfrm>
          <a:off x="815140" y="2105319"/>
          <a:ext cx="7405581" cy="953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42E9F63C-15F2-4B45-B787-B01494EDBE1A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1566" r="6876"/>
          <a:stretch/>
        </p:blipFill>
        <p:spPr>
          <a:xfrm>
            <a:off x="5381402" y="945931"/>
            <a:ext cx="2526593" cy="1516187"/>
          </a:xfrm>
          <a:prstGeom prst="rect">
            <a:avLst/>
          </a:prstGeom>
        </p:spPr>
      </p:pic>
      <p:sp>
        <p:nvSpPr>
          <p:cNvPr id="36" name="Freeform 3">
            <a:extLst>
              <a:ext uri="{FF2B5EF4-FFF2-40B4-BE49-F238E27FC236}">
                <a16:creationId xmlns:a16="http://schemas.microsoft.com/office/drawing/2014/main" id="{DBC1BB23-67B5-40DE-A397-FD7EB4912A94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141425" y="4637754"/>
            <a:ext cx="6363856" cy="536590"/>
          </a:xfrm>
          <a:custGeom>
            <a:avLst/>
            <a:gdLst>
              <a:gd name="T0" fmla="*/ 0 w 3840"/>
              <a:gd name="T1" fmla="*/ 2147483647 h 672"/>
              <a:gd name="T2" fmla="*/ 2147483647 w 3840"/>
              <a:gd name="T3" fmla="*/ 2147483647 h 672"/>
              <a:gd name="T4" fmla="*/ 2147483647 w 3840"/>
              <a:gd name="T5" fmla="*/ 2147483647 h 672"/>
              <a:gd name="T6" fmla="*/ 2147483647 w 3840"/>
              <a:gd name="T7" fmla="*/ 2147483647 h 672"/>
              <a:gd name="T8" fmla="*/ 2147483647 w 3840"/>
              <a:gd name="T9" fmla="*/ 0 h 672"/>
              <a:gd name="T10" fmla="*/ 2147483647 w 3840"/>
              <a:gd name="T11" fmla="*/ 2147483647 h 672"/>
              <a:gd name="T12" fmla="*/ 2147483647 w 3840"/>
              <a:gd name="T13" fmla="*/ 2147483647 h 672"/>
              <a:gd name="T14" fmla="*/ 2147483647 w 3840"/>
              <a:gd name="T15" fmla="*/ 2147483647 h 672"/>
              <a:gd name="T16" fmla="*/ 2147483647 w 3840"/>
              <a:gd name="T17" fmla="*/ 214748364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defRPr/>
            </a:pPr>
            <a:endParaRPr lang="ko-KR" altLang="en-US" ker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imes New Roman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676BCE-2BD4-491E-81A1-44FE6A2DF559}"/>
              </a:ext>
            </a:extLst>
          </p:cNvPr>
          <p:cNvSpPr txBox="1"/>
          <p:nvPr/>
        </p:nvSpPr>
        <p:spPr>
          <a:xfrm>
            <a:off x="2855060" y="4883526"/>
            <a:ext cx="3025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 Optimization policy Policy</a:t>
            </a: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7F2BF-CDC7-4381-8DCB-CE69B3359F91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r="20667" b="1295"/>
          <a:stretch/>
        </p:blipFill>
        <p:spPr>
          <a:xfrm>
            <a:off x="7993018" y="819420"/>
            <a:ext cx="4033133" cy="54673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96284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현대하모니L">
      <a:majorFont>
        <a:latin typeface="현대하모니 L"/>
        <a:ea typeface="현대하모니 L"/>
        <a:cs typeface=""/>
      </a:majorFont>
      <a:minorFont>
        <a:latin typeface="현대하모니 L"/>
        <a:ea typeface="현대하모니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6425</TotalTime>
  <Words>1189</Words>
  <Application>Microsoft Office PowerPoint</Application>
  <PresentationFormat>Widescreen</PresentationFormat>
  <Paragraphs>297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굴림</vt:lpstr>
      <vt:lpstr>맑은 고딕</vt:lpstr>
      <vt:lpstr>현대하모니 B</vt:lpstr>
      <vt:lpstr>현대하모니 L</vt:lpstr>
      <vt:lpstr>Arial</vt:lpstr>
      <vt:lpstr>Arial Black</vt:lpstr>
      <vt:lpstr>Bosch Office Sans</vt:lpstr>
      <vt:lpstr>Calibri</vt:lpstr>
      <vt:lpstr>System Font Regular</vt:lpstr>
      <vt:lpstr>Times New Roman</vt:lpstr>
      <vt:lpstr>Tw Cen MT</vt:lpstr>
      <vt:lpstr>Tw Cen MT Condensed</vt:lpstr>
      <vt:lpstr>Wingdings</vt:lpstr>
      <vt:lpstr>Wingdings 3</vt:lpstr>
      <vt:lpstr>Integral</vt:lpstr>
      <vt:lpstr>blank</vt:lpstr>
      <vt:lpstr>Bitmap Image</vt:lpstr>
      <vt:lpstr>AMM - EV Power Optimization </vt:lpstr>
      <vt:lpstr>AGENDA/OBJECTIVE</vt:lpstr>
      <vt:lpstr>parameters effecting Travel range</vt:lpstr>
      <vt:lpstr>PRACTICAL USE-CASES</vt:lpstr>
      <vt:lpstr>Practical/Simulation Results</vt:lpstr>
      <vt:lpstr>   SIMULATION RESULT: optimization policies Vs Power Savings</vt:lpstr>
      <vt:lpstr> IVI Use Cases : poc result - Display(8” TFT) Power Optimization </vt:lpstr>
      <vt:lpstr> IVI Use Cases :POC result-SOUND Level Power Optimization </vt:lpstr>
      <vt:lpstr> MOBIS EV POWER OPTIMIZER – IVI APPLICATION  </vt:lpstr>
      <vt:lpstr>EV Power Optimization in VSS</vt:lpstr>
      <vt:lpstr>VSS in brief - https://wiki.covesa.global/display/WIK4/VSS+-+Vehicle+Signal+Specification</vt:lpstr>
      <vt:lpstr>VSS through DIGITALAUTO playground -  https://digitalauto.netlify.app/model</vt:lpstr>
      <vt:lpstr>APPROACH IN TRACKING TRAVEL RANGE ATTRIBUTES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Bowers</dc:creator>
  <cp:lastModifiedBy>Umang Sharma</cp:lastModifiedBy>
  <cp:revision>386</cp:revision>
  <dcterms:created xsi:type="dcterms:W3CDTF">2021-09-21T14:14:34Z</dcterms:created>
  <dcterms:modified xsi:type="dcterms:W3CDTF">2023-04-21T05:00:20Z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0bc021-0c43-4029-a072-964d39f3070b_Enabled">
    <vt:lpwstr>true</vt:lpwstr>
  </property>
  <property fmtid="{D5CDD505-2E9C-101B-9397-08002B2CF9AE}" pid="3" name="MSIP_Label_cd0bc021-0c43-4029-a072-964d39f3070b_SetDate">
    <vt:lpwstr>2022-12-26T09:06:08Z</vt:lpwstr>
  </property>
  <property fmtid="{D5CDD505-2E9C-101B-9397-08002B2CF9AE}" pid="4" name="MSIP_Label_cd0bc021-0c43-4029-a072-964d39f3070b_Method">
    <vt:lpwstr>Privileged</vt:lpwstr>
  </property>
  <property fmtid="{D5CDD505-2E9C-101B-9397-08002B2CF9AE}" pid="5" name="MSIP_Label_cd0bc021-0c43-4029-a072-964d39f3070b_Name">
    <vt:lpwstr>일반(General)</vt:lpwstr>
  </property>
  <property fmtid="{D5CDD505-2E9C-101B-9397-08002B2CF9AE}" pid="6" name="MSIP_Label_cd0bc021-0c43-4029-a072-964d39f3070b_SiteId">
    <vt:lpwstr>7cf932c0-bced-4490-b11f-48d23b1fe0d9</vt:lpwstr>
  </property>
  <property fmtid="{D5CDD505-2E9C-101B-9397-08002B2CF9AE}" pid="7" name="MSIP_Label_cd0bc021-0c43-4029-a072-964d39f3070b_ActionId">
    <vt:lpwstr>dbc5dc2f-3e4b-45fd-b054-f584510fdcbe</vt:lpwstr>
  </property>
  <property fmtid="{D5CDD505-2E9C-101B-9397-08002B2CF9AE}" pid="8" name="MSIP_Label_cd0bc021-0c43-4029-a072-964d39f3070b_ContentBits">
    <vt:lpwstr>0</vt:lpwstr>
  </property>
</Properties>
</file>